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EA2A2-D90F-48AE-B0D1-D3465DCE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665AE6-6C34-4AE8-9995-73836B553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F9DED-18DF-4578-BDAA-748B2615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9F99-0617-482E-9969-C841949F93ED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B8F03-510D-496B-8B39-C5EF9E56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73824-2918-4078-BC4A-4F852670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59F-6E04-404B-A6A8-06869782C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B1E88-1816-4935-9DBE-B91BB56E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1AFB35-6D59-4FD5-93DF-9A2407CDD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8B5B9-E16B-4C96-8428-C5F08311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9F99-0617-482E-9969-C841949F93ED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DEB8D-7AC0-4B5E-A0CA-64F4C82B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3EEA9-B8A8-470A-9B1D-2AFC7177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59F-6E04-404B-A6A8-06869782C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7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847959-F355-43DB-BDA2-0232ED103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D51AE-88DF-4B57-86C9-DB1A6A9EC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EF5CB-E319-49C7-8F3E-709474EA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9F99-0617-482E-9969-C841949F93ED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A5470-D776-4EE8-802D-B5163E7A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46055-6508-432E-9DB1-C7DE640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59F-6E04-404B-A6A8-06869782C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7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FBC59-2242-48C2-9093-D05E7F67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4FE74-8F3A-4C9B-A052-E1C87BDD0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4D13A-C366-4478-BC0B-F09591E2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9F99-0617-482E-9969-C841949F93ED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4DE80-C96C-4E53-B3B7-A4AB2A7F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8E43D-B91E-42FB-B703-7D5B6B4B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59F-6E04-404B-A6A8-06869782C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4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B1B0B-C328-4527-BD7D-678D3F5B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8234D-F744-46C5-A377-5C6966492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785A6-A419-438D-8EB9-C44D5CC9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9F99-0617-482E-9969-C841949F93ED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E51CE-02A0-4910-A5DE-A09BE307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33293-9266-41AA-B9E4-F6D4476F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59F-6E04-404B-A6A8-06869782C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1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B9FEF-3CB9-4897-A0B1-8DB6B62A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67B8D-2F96-48DC-8587-80DDD2391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DFCB85-22C7-4B3E-9E67-C7CFDA336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C764-BED1-47D2-A356-225F7393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9F99-0617-482E-9969-C841949F93ED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04911-8125-4900-B313-5764FC26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B47CC-31D9-4142-A8FB-3A0D04E7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59F-6E04-404B-A6A8-06869782C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4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015C8-86CC-4E56-AA27-24E92754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09439-CACE-4E8D-B500-15541342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2E5948-9A60-4903-A9FA-EED3A6D65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6F4FAA-2211-49DB-8374-7843A719D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9F5CE7-BEE9-48E9-A6D3-75F504882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FBDBD9-EFE5-4A1C-B3F5-3C2BECBD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9F99-0617-482E-9969-C841949F93ED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C74B2C-F39E-48D6-9BDD-CB451367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A23FDA-B372-4D77-9EFB-3B193492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59F-6E04-404B-A6A8-06869782C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0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C0136-F54D-41FF-8731-52A78A30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0D8A2B-0CAF-4FE5-91C5-50D1FD90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9F99-0617-482E-9969-C841949F93ED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C7645C-8F31-4F65-B2BE-A7563953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D31566-66CD-41EB-A10E-F702F0BE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59F-6E04-404B-A6A8-06869782C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4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C7C93F-F1A0-4AA1-8018-7631C31D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9F99-0617-482E-9969-C841949F93ED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6F176E-0BD7-4ECD-A911-5C8F1056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E24AB3-AA3E-4017-8E69-65255F9B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59F-6E04-404B-A6A8-06869782C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6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974E6-E37B-4D0C-BE64-89FE1305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1DFF8-BC35-4A57-AC1E-40C098EB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CEC01-3A68-4399-9D93-3908CF6B7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40A62-27C5-465C-9D74-6C6623FB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9F99-0617-482E-9969-C841949F93ED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F174A-675B-4CB6-A45A-221AD583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3B98E-8772-4A98-98BA-EFEFCE98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59F-6E04-404B-A6A8-06869782C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5C765-F9BF-49AC-9CF6-363AF02D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9E6D69-CFD6-4D0E-A23D-2775313CC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AC6A2-E0CE-44E3-B47A-12246288B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30515-B729-449E-B667-B839BFE6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9F99-0617-482E-9969-C841949F93ED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C4F6C-9E97-4C58-8A63-61C2254F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09442-1B67-4F51-B793-A4A0E84B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859F-6E04-404B-A6A8-06869782C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8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8C25B8-8A03-44DA-9E7F-4C13B568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6993D-6C78-44F5-A805-460A470CB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A843C-8948-4432-A14B-76F48DB5C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9F99-0617-482E-9969-C841949F93ED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8C747-8181-49B1-838E-0A4DBD7C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C70DB-1D3B-41BE-914A-3ACC9EE7C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859F-6E04-404B-A6A8-06869782C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2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7BF95-9BBA-42DA-A9E5-23C430FE8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엔진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71959B-148F-4884-AA59-D7D51A40D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201713058 </a:t>
            </a:r>
            <a:r>
              <a:rPr lang="ko-KR" altLang="en-US" dirty="0" err="1"/>
              <a:t>권필성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90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F466A78-0602-4E42-B095-3B9B8E39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0D3686-B53E-480B-8949-B653C2582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8060"/>
            <a:ext cx="11458575" cy="684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6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B47CCC-9A47-4A40-ABB3-4508B69C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76" y="1219200"/>
            <a:ext cx="1133164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3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엔진 프로그래밍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엔진 프로그래밍</dc:title>
  <dc:creator>권필성</dc:creator>
  <cp:lastModifiedBy> </cp:lastModifiedBy>
  <cp:revision>1</cp:revision>
  <dcterms:created xsi:type="dcterms:W3CDTF">2018-12-18T20:08:52Z</dcterms:created>
  <dcterms:modified xsi:type="dcterms:W3CDTF">2018-12-18T20:13:50Z</dcterms:modified>
</cp:coreProperties>
</file>