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752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9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99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19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209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909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29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8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10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6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090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40000"/>
                <a:lumOff val="60000"/>
              </a:schemeClr>
            </a:gs>
            <a:gs pos="49000">
              <a:schemeClr val="accent3">
                <a:lumMod val="95000"/>
                <a:lumOff val="5000"/>
              </a:schemeClr>
            </a:gs>
            <a:gs pos="0">
              <a:schemeClr val="accent3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7F4C-3878-46D2-9351-AAFA719AA336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291B-49CB-4210-95F1-76068603CA3D}" type="slidenum">
              <a:rPr lang="hu-HU" smtClean="0"/>
              <a:t>‹#›</a:t>
            </a:fld>
            <a:endParaRPr lang="hu-HU"/>
          </a:p>
        </p:txBody>
      </p:sp>
      <p:grpSp>
        <p:nvGrpSpPr>
          <p:cNvPr id="17" name="Csoportba foglalás 16"/>
          <p:cNvGrpSpPr/>
          <p:nvPr userDrawn="1"/>
        </p:nvGrpSpPr>
        <p:grpSpPr>
          <a:xfrm>
            <a:off x="10645374" y="4947111"/>
            <a:ext cx="1310520" cy="1774364"/>
            <a:chOff x="4507807" y="2682471"/>
            <a:chExt cx="1714500" cy="2321329"/>
          </a:xfrm>
        </p:grpSpPr>
        <p:sp>
          <p:nvSpPr>
            <p:cNvPr id="9" name="Lekerekített téglalap 8"/>
            <p:cNvSpPr/>
            <p:nvPr userDrawn="1"/>
          </p:nvSpPr>
          <p:spPr>
            <a:xfrm>
              <a:off x="4507807" y="3289300"/>
              <a:ext cx="1714500" cy="17145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h="190500" prst="angle"/>
              <a:bevelB w="139700" h="2159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/>
            <p:cNvSpPr/>
            <p:nvPr userDrawn="1"/>
          </p:nvSpPr>
          <p:spPr>
            <a:xfrm>
              <a:off x="4573848" y="3870367"/>
              <a:ext cx="336448" cy="3364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/>
            <p:cNvSpPr/>
            <p:nvPr userDrawn="1"/>
          </p:nvSpPr>
          <p:spPr>
            <a:xfrm>
              <a:off x="5061641" y="2682471"/>
              <a:ext cx="606830" cy="6068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152400" h="927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" name="Csoportba foglalás 40"/>
          <p:cNvGrpSpPr/>
          <p:nvPr userDrawn="1"/>
        </p:nvGrpSpPr>
        <p:grpSpPr>
          <a:xfrm>
            <a:off x="236106" y="5855108"/>
            <a:ext cx="1945984" cy="810826"/>
            <a:chOff x="-1832720" y="4004503"/>
            <a:chExt cx="1945984" cy="810826"/>
          </a:xfrm>
        </p:grpSpPr>
        <p:sp>
          <p:nvSpPr>
            <p:cNvPr id="8" name="Téglalap 7"/>
            <p:cNvSpPr/>
            <p:nvPr userDrawn="1"/>
          </p:nvSpPr>
          <p:spPr>
            <a:xfrm>
              <a:off x="-1832720" y="4004503"/>
              <a:ext cx="1945984" cy="81082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  <a:sp3d>
              <a:bevelT w="127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/>
            <p:cNvSpPr/>
            <p:nvPr userDrawn="1"/>
          </p:nvSpPr>
          <p:spPr>
            <a:xfrm>
              <a:off x="-1719456" y="4062779"/>
              <a:ext cx="1719456" cy="69427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1" name="Csoportba foglalás 10"/>
            <p:cNvGrpSpPr/>
            <p:nvPr userDrawn="1"/>
          </p:nvGrpSpPr>
          <p:grpSpPr>
            <a:xfrm>
              <a:off x="-1620431" y="4062779"/>
              <a:ext cx="459656" cy="459656"/>
              <a:chOff x="3731078" y="4037238"/>
              <a:chExt cx="595993" cy="595993"/>
            </a:xfrm>
            <a:scene3d>
              <a:camera prst="isometricOffAxis2Top"/>
              <a:lightRig rig="threePt" dir="t"/>
            </a:scene3d>
          </p:grpSpPr>
          <p:sp>
            <p:nvSpPr>
              <p:cNvPr id="10" name="Téglalap 9"/>
              <p:cNvSpPr/>
              <p:nvPr userDrawn="1"/>
            </p:nvSpPr>
            <p:spPr>
              <a:xfrm>
                <a:off x="3731078" y="4261757"/>
                <a:ext cx="595993" cy="1469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>
                <a:bevelT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" name="Téglalap 17"/>
              <p:cNvSpPr/>
              <p:nvPr userDrawn="1"/>
            </p:nvSpPr>
            <p:spPr>
              <a:xfrm rot="16200000">
                <a:off x="3740603" y="4261756"/>
                <a:ext cx="595993" cy="1469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sp3d>
                <a:bevelT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2" name="Lekerekített téglalap 31"/>
            <p:cNvSpPr/>
            <p:nvPr userDrawn="1"/>
          </p:nvSpPr>
          <p:spPr>
            <a:xfrm>
              <a:off x="-1168900" y="4342661"/>
              <a:ext cx="482279" cy="1947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/>
            <p:cNvSpPr/>
            <p:nvPr userDrawn="1"/>
          </p:nvSpPr>
          <p:spPr>
            <a:xfrm flipH="1">
              <a:off x="-1128761" y="4342660"/>
              <a:ext cx="184160" cy="672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isometricOffAxis2Top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/>
            <p:cNvSpPr/>
            <p:nvPr userDrawn="1"/>
          </p:nvSpPr>
          <p:spPr>
            <a:xfrm flipH="1">
              <a:off x="-914222" y="4377398"/>
              <a:ext cx="184160" cy="672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isometricOffAxis2Top"/>
              <a:lightRig rig="threePt" dir="t"/>
            </a:scene3d>
            <a:sp3d>
              <a:bevelT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37" name="Csoportba foglalás 36"/>
            <p:cNvGrpSpPr/>
            <p:nvPr userDrawn="1"/>
          </p:nvGrpSpPr>
          <p:grpSpPr>
            <a:xfrm>
              <a:off x="-656242" y="4404608"/>
              <a:ext cx="195859" cy="189464"/>
              <a:chOff x="-656242" y="4404608"/>
              <a:chExt cx="195859" cy="189464"/>
            </a:xfrm>
          </p:grpSpPr>
          <p:sp>
            <p:nvSpPr>
              <p:cNvPr id="34" name="Lekerekített téglalap 33"/>
              <p:cNvSpPr/>
              <p:nvPr userDrawn="1"/>
            </p:nvSpPr>
            <p:spPr>
              <a:xfrm>
                <a:off x="-656242" y="4404608"/>
                <a:ext cx="195859" cy="18946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Ellipszis 20"/>
              <p:cNvSpPr/>
              <p:nvPr userDrawn="1"/>
            </p:nvSpPr>
            <p:spPr>
              <a:xfrm>
                <a:off x="-638003" y="4404608"/>
                <a:ext cx="152001" cy="1520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>
                <a:bevelT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38" name="Csoportba foglalás 37"/>
            <p:cNvGrpSpPr/>
            <p:nvPr userDrawn="1"/>
          </p:nvGrpSpPr>
          <p:grpSpPr>
            <a:xfrm>
              <a:off x="-426542" y="4442711"/>
              <a:ext cx="195859" cy="189464"/>
              <a:chOff x="-656242" y="4404608"/>
              <a:chExt cx="195859" cy="189464"/>
            </a:xfrm>
          </p:grpSpPr>
          <p:sp>
            <p:nvSpPr>
              <p:cNvPr id="39" name="Lekerekített téglalap 38"/>
              <p:cNvSpPr/>
              <p:nvPr userDrawn="1"/>
            </p:nvSpPr>
            <p:spPr>
              <a:xfrm>
                <a:off x="-656242" y="4404608"/>
                <a:ext cx="195859" cy="18946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" name="Ellipszis 39"/>
              <p:cNvSpPr/>
              <p:nvPr userDrawn="1"/>
            </p:nvSpPr>
            <p:spPr>
              <a:xfrm>
                <a:off x="-638003" y="4404608"/>
                <a:ext cx="152001" cy="1520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>
                <a:bevelT h="254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31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hoot_%27em_up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onogam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hu-HU" dirty="0" err="1" smtClean="0"/>
              <a:t>Swtech</a:t>
            </a:r>
            <a:r>
              <a:rPr lang="hu-HU" dirty="0" smtClean="0"/>
              <a:t> beadandó feladatunk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509964"/>
            <a:ext cx="9144000" cy="53816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Csapatnév: </a:t>
            </a:r>
            <a:r>
              <a:rPr lang="hu-HU" dirty="0" err="1" smtClean="0"/>
              <a:t>Devsomnia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4752074" y="3757615"/>
            <a:ext cx="2687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Comic Sans MS" panose="030F0702030302020204" pitchFamily="66" charset="0"/>
              </a:rPr>
              <a:t>Tagok:</a:t>
            </a:r>
          </a:p>
          <a:p>
            <a:r>
              <a:rPr lang="hu-HU" dirty="0" err="1" smtClean="0">
                <a:latin typeface="Comic Sans MS" panose="030F0702030302020204" pitchFamily="66" charset="0"/>
              </a:rPr>
              <a:t>-Bordás</a:t>
            </a:r>
            <a:r>
              <a:rPr lang="hu-HU" dirty="0" smtClean="0">
                <a:latin typeface="Comic Sans MS" panose="030F0702030302020204" pitchFamily="66" charset="0"/>
              </a:rPr>
              <a:t> Milán</a:t>
            </a:r>
            <a:br>
              <a:rPr lang="hu-HU" dirty="0" smtClean="0">
                <a:latin typeface="Comic Sans MS" panose="030F0702030302020204" pitchFamily="66" charset="0"/>
              </a:rPr>
            </a:br>
            <a:r>
              <a:rPr lang="hu-HU" dirty="0" err="1" smtClean="0">
                <a:latin typeface="Comic Sans MS" panose="030F0702030302020204" pitchFamily="66" charset="0"/>
              </a:rPr>
              <a:t>-Kriston</a:t>
            </a:r>
            <a:r>
              <a:rPr lang="hu-HU" dirty="0" smtClean="0">
                <a:latin typeface="Comic Sans MS" panose="030F0702030302020204" pitchFamily="66" charset="0"/>
              </a:rPr>
              <a:t> Ádám</a:t>
            </a:r>
          </a:p>
          <a:p>
            <a:r>
              <a:rPr lang="hu-HU" dirty="0" err="1" smtClean="0">
                <a:latin typeface="Comic Sans MS" panose="030F0702030302020204" pitchFamily="66" charset="0"/>
              </a:rPr>
              <a:t>-Kamarás</a:t>
            </a:r>
            <a:r>
              <a:rPr lang="hu-HU" dirty="0" smtClean="0">
                <a:latin typeface="Comic Sans MS" panose="030F0702030302020204" pitchFamily="66" charset="0"/>
              </a:rPr>
              <a:t> Erik</a:t>
            </a:r>
          </a:p>
          <a:p>
            <a:r>
              <a:rPr lang="hu-HU" dirty="0" err="1" smtClean="0">
                <a:latin typeface="Comic Sans MS" panose="030F0702030302020204" pitchFamily="66" charset="0"/>
              </a:rPr>
              <a:t>-Pogácsás</a:t>
            </a:r>
            <a:r>
              <a:rPr lang="hu-HU" dirty="0" smtClean="0">
                <a:latin typeface="Comic Sans MS" panose="030F0702030302020204" pitchFamily="66" charset="0"/>
              </a:rPr>
              <a:t> Benedek</a:t>
            </a:r>
            <a:br>
              <a:rPr lang="hu-HU" dirty="0" smtClean="0">
                <a:latin typeface="Comic Sans MS" panose="030F0702030302020204" pitchFamily="66" charset="0"/>
              </a:rPr>
            </a:br>
            <a:r>
              <a:rPr lang="hu-HU" dirty="0" err="1" smtClean="0">
                <a:latin typeface="Comic Sans MS" panose="030F0702030302020204" pitchFamily="66" charset="0"/>
              </a:rPr>
              <a:t>-Bártfai</a:t>
            </a:r>
            <a:r>
              <a:rPr lang="hu-HU" dirty="0" smtClean="0">
                <a:latin typeface="Comic Sans MS" panose="030F0702030302020204" pitchFamily="66" charset="0"/>
              </a:rPr>
              <a:t> Bálint</a:t>
            </a:r>
            <a:br>
              <a:rPr lang="hu-HU" dirty="0" smtClean="0">
                <a:latin typeface="Comic Sans MS" panose="030F0702030302020204" pitchFamily="66" charset="0"/>
              </a:rPr>
            </a:br>
            <a:r>
              <a:rPr lang="hu-HU" dirty="0" smtClean="0">
                <a:latin typeface="Comic Sans MS" panose="030F0702030302020204" pitchFamily="66" charset="0"/>
              </a:rPr>
              <a:t/>
            </a:r>
            <a:br>
              <a:rPr lang="hu-HU" dirty="0" smtClean="0">
                <a:latin typeface="Comic Sans MS" panose="030F0702030302020204" pitchFamily="66" charset="0"/>
              </a:rPr>
            </a:br>
            <a:endParaRPr lang="hu-HU" dirty="0" smtClean="0">
              <a:latin typeface="Comic Sans MS" panose="030F0702030302020204" pitchFamily="66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 </a:t>
            </a:r>
            <a:r>
              <a:rPr lang="hu-HU" dirty="0" err="1" smtClean="0"/>
              <a:t>bullet</a:t>
            </a:r>
            <a:r>
              <a:rPr lang="hu-HU" dirty="0" smtClean="0"/>
              <a:t> </a:t>
            </a:r>
            <a:r>
              <a:rPr lang="hu-HU" dirty="0" err="1" smtClean="0"/>
              <a:t>hell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331685" cy="4351338"/>
          </a:xfrm>
        </p:spPr>
        <p:txBody>
          <a:bodyPr/>
          <a:lstStyle/>
          <a:p>
            <a:r>
              <a:rPr lang="hu-HU" dirty="0" smtClean="0"/>
              <a:t>Eredetileg a „</a:t>
            </a:r>
            <a:r>
              <a:rPr lang="hu-HU" dirty="0" err="1" smtClean="0"/>
              <a:t>Shoot</a:t>
            </a:r>
            <a:r>
              <a:rPr lang="hu-HU" dirty="0" smtClean="0"/>
              <a:t> </a:t>
            </a:r>
            <a:r>
              <a:rPr lang="hu-HU" dirty="0"/>
              <a:t>'</a:t>
            </a:r>
            <a:r>
              <a:rPr lang="hu-HU" dirty="0" err="1"/>
              <a:t>em</a:t>
            </a:r>
            <a:r>
              <a:rPr lang="hu-HU" dirty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” játéktípusból eredendő </a:t>
            </a:r>
            <a:r>
              <a:rPr lang="hu-HU" dirty="0" smtClean="0"/>
              <a:t>mellék-műfaj</a:t>
            </a:r>
            <a:r>
              <a:rPr lang="hu-HU" dirty="0"/>
              <a:t>.</a:t>
            </a:r>
            <a:endParaRPr lang="hu-HU" dirty="0" smtClean="0"/>
          </a:p>
          <a:p>
            <a:r>
              <a:rPr lang="hu-HU" dirty="0" smtClean="0"/>
              <a:t>Attól </a:t>
            </a:r>
            <a:r>
              <a:rPr lang="hu-HU" dirty="0" err="1" smtClean="0"/>
              <a:t>bullet</a:t>
            </a:r>
            <a:r>
              <a:rPr lang="hu-HU" dirty="0" smtClean="0"/>
              <a:t> </a:t>
            </a:r>
            <a:r>
              <a:rPr lang="hu-HU" dirty="0" err="1" smtClean="0"/>
              <a:t>hell</a:t>
            </a:r>
            <a:r>
              <a:rPr lang="hu-HU" dirty="0" smtClean="0"/>
              <a:t> hogy az egyszerre képernyőn lévő töltények (</a:t>
            </a:r>
            <a:r>
              <a:rPr lang="hu-HU" dirty="0" err="1" smtClean="0"/>
              <a:t>bulletek</a:t>
            </a:r>
            <a:r>
              <a:rPr lang="hu-HU" dirty="0" smtClean="0"/>
              <a:t>) számától úgy érezheted magad mintha a pokolba lennél</a:t>
            </a:r>
          </a:p>
          <a:p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926" y="3314413"/>
            <a:ext cx="3816733" cy="286255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700" y="1877968"/>
            <a:ext cx="1923667" cy="2768204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75" y="1003611"/>
            <a:ext cx="3921984" cy="220611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157675" y="781685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i="1" dirty="0" smtClean="0"/>
              <a:t>Enter </a:t>
            </a:r>
            <a:r>
              <a:rPr lang="hu-HU" sz="1000" i="1" dirty="0" err="1" smtClean="0"/>
              <a:t>the</a:t>
            </a:r>
            <a:r>
              <a:rPr lang="hu-HU" sz="1000" i="1" dirty="0" smtClean="0"/>
              <a:t> </a:t>
            </a:r>
            <a:r>
              <a:rPr lang="hu-HU" sz="1000" i="1" dirty="0" err="1" smtClean="0"/>
              <a:t>gungeon</a:t>
            </a:r>
            <a:endParaRPr lang="hu-HU" sz="1000" i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6262926" y="6188789"/>
            <a:ext cx="26100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Touhou</a:t>
            </a:r>
            <a:r>
              <a:rPr lang="en-US" sz="1000" dirty="0"/>
              <a:t> </a:t>
            </a:r>
            <a:r>
              <a:rPr lang="en-US" sz="1000" dirty="0" err="1"/>
              <a:t>Kanjuden</a:t>
            </a:r>
            <a:r>
              <a:rPr lang="en-US" sz="1000" dirty="0"/>
              <a:t> ~ Legacy of Lunatic </a:t>
            </a:r>
            <a:r>
              <a:rPr lang="en-US" sz="1000" dirty="0" smtClean="0"/>
              <a:t>Kingdom</a:t>
            </a:r>
            <a:endParaRPr lang="en-US" sz="1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10172700" y="1641051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i="1" dirty="0" err="1" smtClean="0"/>
              <a:t>Ikaruga</a:t>
            </a:r>
            <a:endParaRPr lang="hu-HU" sz="1000" i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3328085" y="2611395"/>
            <a:ext cx="675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>
                <a:hlinkClick r:id="rId5"/>
              </a:rPr>
              <a:t>*</a:t>
            </a:r>
            <a:r>
              <a:rPr lang="hu-HU" sz="800" dirty="0" err="1" smtClean="0">
                <a:hlinkClick r:id="rId5"/>
              </a:rPr>
              <a:t>wikipedia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1549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fontos?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286375" cy="4351338"/>
          </a:xfrm>
        </p:spPr>
        <p:txBody>
          <a:bodyPr/>
          <a:lstStyle/>
          <a:p>
            <a:r>
              <a:rPr lang="hu-HU" dirty="0" smtClean="0"/>
              <a:t>A karakterek és a töltények tisztán láthatóak és különbözőek</a:t>
            </a:r>
          </a:p>
          <a:p>
            <a:r>
              <a:rPr lang="hu-HU" dirty="0"/>
              <a:t>Pontosan megállapítható legyen mikor ütközik két test</a:t>
            </a:r>
          </a:p>
          <a:p>
            <a:r>
              <a:rPr lang="hu-HU" dirty="0" smtClean="0"/>
              <a:t>A mozgás/irányítás precizitása</a:t>
            </a:r>
          </a:p>
          <a:p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72" y="2930514"/>
            <a:ext cx="1518290" cy="1648429"/>
          </a:xfrm>
          <a:prstGeom prst="rect">
            <a:avLst/>
          </a:prstGeom>
        </p:spPr>
      </p:pic>
      <p:cxnSp>
        <p:nvCxnSpPr>
          <p:cNvPr id="5" name="Egyenes összekötő nyíllal 4"/>
          <p:cNvCxnSpPr/>
          <p:nvPr/>
        </p:nvCxnSpPr>
        <p:spPr>
          <a:xfrm flipH="1" flipV="1">
            <a:off x="6703578" y="3966075"/>
            <a:ext cx="862460" cy="432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7547925" y="427136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Comic Sans MS" panose="030F0702030302020204" pitchFamily="66" charset="0"/>
              </a:rPr>
              <a:t>Közel mi?</a:t>
            </a:r>
            <a:endParaRPr lang="hu-HU" dirty="0">
              <a:latin typeface="Comic Sans MS" panose="030F0702030302020204" pitchFamily="66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85" y="1852470"/>
            <a:ext cx="1876687" cy="943107"/>
          </a:xfrm>
          <a:prstGeom prst="rect">
            <a:avLst/>
          </a:prstGeom>
        </p:spPr>
      </p:pic>
      <p:cxnSp>
        <p:nvCxnSpPr>
          <p:cNvPr id="9" name="Egyenes összekötő nyíllal 8"/>
          <p:cNvCxnSpPr/>
          <p:nvPr/>
        </p:nvCxnSpPr>
        <p:spPr>
          <a:xfrm>
            <a:off x="5916293" y="987580"/>
            <a:ext cx="258249" cy="881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H="1">
            <a:off x="7583110" y="803396"/>
            <a:ext cx="681575" cy="1249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 flipV="1">
            <a:off x="6548017" y="2388840"/>
            <a:ext cx="1173583" cy="636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5406781" y="63337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Comic Sans MS" panose="030F0702030302020204" pitchFamily="66" charset="0"/>
              </a:rPr>
              <a:t>Te</a:t>
            </a:r>
            <a:r>
              <a:rPr lang="hu-HU" dirty="0" smtClean="0"/>
              <a:t> </a:t>
            </a:r>
            <a:r>
              <a:rPr lang="hu-HU" sz="2000" dirty="0">
                <a:latin typeface="Wingdings" panose="05000000000000000000" pitchFamily="2" charset="2"/>
              </a:rPr>
              <a:t>J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7781660" y="434064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Comic Sans MS" panose="030F0702030302020204" pitchFamily="66" charset="0"/>
              </a:rPr>
              <a:t>Elenség</a:t>
            </a:r>
            <a:r>
              <a:rPr lang="hu-HU" dirty="0" smtClean="0"/>
              <a:t> </a:t>
            </a:r>
            <a:r>
              <a:rPr lang="hu-HU" sz="2000" dirty="0" smtClean="0">
                <a:latin typeface="Wingdings" panose="05000000000000000000" pitchFamily="2" charset="2"/>
              </a:rPr>
              <a:t>L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7775171" y="2888694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Comic Sans MS" panose="030F0702030302020204" pitchFamily="66" charset="0"/>
              </a:rPr>
              <a:t>Töltény</a:t>
            </a:r>
            <a:r>
              <a:rPr lang="hu-HU" dirty="0" smtClean="0"/>
              <a:t> </a:t>
            </a:r>
            <a:r>
              <a:rPr lang="hu-HU" sz="2000" dirty="0">
                <a:latin typeface="Wingdings" panose="05000000000000000000" pitchFamily="2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68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cél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5534025" cy="4351338"/>
          </a:xfrm>
        </p:spPr>
        <p:txBody>
          <a:bodyPr/>
          <a:lstStyle/>
          <a:p>
            <a:r>
              <a:rPr lang="hu-HU" dirty="0" smtClean="0"/>
              <a:t>Egy elvi alapon működőképes </a:t>
            </a:r>
            <a:r>
              <a:rPr lang="hu-HU" dirty="0" err="1" smtClean="0"/>
              <a:t>bullet</a:t>
            </a:r>
            <a:r>
              <a:rPr lang="hu-HU" dirty="0" smtClean="0"/>
              <a:t> </a:t>
            </a:r>
            <a:r>
              <a:rPr lang="hu-HU" dirty="0" err="1" smtClean="0"/>
              <a:t>hell</a:t>
            </a:r>
            <a:r>
              <a:rPr lang="hu-HU" dirty="0" smtClean="0"/>
              <a:t> játék elkészítése</a:t>
            </a:r>
          </a:p>
          <a:p>
            <a:r>
              <a:rPr lang="hu-HU" dirty="0" smtClean="0"/>
              <a:t>Működő pontlista és menü</a:t>
            </a:r>
          </a:p>
          <a:p>
            <a:r>
              <a:rPr lang="hu-HU" dirty="0"/>
              <a:t>A játékot </a:t>
            </a:r>
            <a:r>
              <a:rPr lang="hu-HU" dirty="0" err="1">
                <a:hlinkClick r:id="rId2"/>
              </a:rPr>
              <a:t>Monogame</a:t>
            </a:r>
            <a:r>
              <a:rPr lang="hu-HU" dirty="0" err="1"/>
              <a:t>-ben</a:t>
            </a:r>
            <a:r>
              <a:rPr lang="hu-HU" dirty="0"/>
              <a:t> készítjük ami </a:t>
            </a:r>
            <a:r>
              <a:rPr lang="hu-HU" dirty="0" smtClean="0"/>
              <a:t>egy nyílt </a:t>
            </a:r>
            <a:r>
              <a:rPr lang="hu-HU" dirty="0"/>
              <a:t>C</a:t>
            </a:r>
            <a:r>
              <a:rPr lang="hu-HU" dirty="0" smtClean="0"/>
              <a:t># </a:t>
            </a:r>
            <a:r>
              <a:rPr lang="hu-HU" dirty="0" err="1" smtClean="0"/>
              <a:t>framework</a:t>
            </a:r>
            <a:endParaRPr lang="hu-HU" dirty="0" smtClean="0"/>
          </a:p>
          <a:p>
            <a:r>
              <a:rPr lang="hu-HU" dirty="0" smtClean="0"/>
              <a:t>Spirális modellt alkalmazunk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(</a:t>
            </a:r>
            <a:r>
              <a:rPr lang="hu-HU" dirty="0" err="1" smtClean="0"/>
              <a:t>terv-prototipus-áttekintés</a:t>
            </a:r>
            <a:r>
              <a:rPr lang="hu-HU" dirty="0" err="1" smtClean="0">
                <a:latin typeface="Wingdings 3" panose="05040102010807070707" pitchFamily="18" charset="2"/>
              </a:rPr>
              <a:t>Q</a:t>
            </a:r>
            <a:r>
              <a:rPr lang="hu-HU" dirty="0" smtClean="0"/>
              <a:t>)</a:t>
            </a:r>
            <a:endParaRPr lang="hu-HU" dirty="0" smtClean="0">
              <a:latin typeface="Wingdings 3" panose="05040102010807070707" pitchFamily="18" charset="2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1450976"/>
            <a:ext cx="5573032" cy="313483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372225" y="1081644"/>
            <a:ext cx="3631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Például a </a:t>
            </a:r>
            <a:r>
              <a:rPr lang="hu-HU" dirty="0" smtClean="0"/>
              <a:t>„</a:t>
            </a:r>
            <a:r>
              <a:rPr lang="hu-HU" dirty="0" err="1"/>
              <a:t>G</a:t>
            </a:r>
            <a:r>
              <a:rPr lang="hu-HU" dirty="0" err="1" smtClean="0"/>
              <a:t>alaga</a:t>
            </a:r>
            <a:r>
              <a:rPr lang="hu-HU" dirty="0" smtClean="0"/>
              <a:t>” nevű árkád játék: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8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54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135</Words>
  <Application>Microsoft Office PowerPoint</Application>
  <PresentationFormat>Szélesvásznú</PresentationFormat>
  <Paragraphs>28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Wingdings</vt:lpstr>
      <vt:lpstr>Wingdings 3</vt:lpstr>
      <vt:lpstr>Office-téma</vt:lpstr>
      <vt:lpstr>Swtech beadandó feladatunk</vt:lpstr>
      <vt:lpstr>Mi az a bullet hell?</vt:lpstr>
      <vt:lpstr>Mi a fontos?</vt:lpstr>
      <vt:lpstr>Mi a cél?</vt:lpstr>
      <vt:lpstr>Köszönjük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Public</dc:creator>
  <cp:lastModifiedBy>Public</cp:lastModifiedBy>
  <cp:revision>32</cp:revision>
  <dcterms:created xsi:type="dcterms:W3CDTF">2022-09-19T15:28:56Z</dcterms:created>
  <dcterms:modified xsi:type="dcterms:W3CDTF">2022-09-21T18:09:24Z</dcterms:modified>
</cp:coreProperties>
</file>