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1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1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6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2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1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51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16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21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40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7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80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4F13-7DF5-4D4A-98DA-3D0495DC3383}" type="datetimeFigureOut">
              <a:rPr lang="hu-HU" smtClean="0"/>
              <a:t>2023. 10. 18.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DD08-5554-451E-A91F-765FCAAC49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2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701104" y="89770"/>
            <a:ext cx="1824957" cy="992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Fesztivál_SYQ7E2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47785" y="425079"/>
            <a:ext cx="854057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Résztvevő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70359" y="1480959"/>
            <a:ext cx="775850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név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689936" y="1480959"/>
            <a:ext cx="1258916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Diákigazolvány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46169" y="1381993"/>
            <a:ext cx="775850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Lakcím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9" idx="3"/>
            <a:endCxn id="83" idx="3"/>
          </p:cNvCxnSpPr>
          <p:nvPr/>
        </p:nvCxnSpPr>
        <p:spPr>
          <a:xfrm flipH="1">
            <a:off x="7520757" y="785238"/>
            <a:ext cx="552102" cy="61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  <a:endCxn id="20" idx="0"/>
          </p:cNvCxnSpPr>
          <p:nvPr/>
        </p:nvCxnSpPr>
        <p:spPr>
          <a:xfrm flipH="1">
            <a:off x="7058284" y="847032"/>
            <a:ext cx="1316530" cy="633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4"/>
            <a:endCxn id="21" idx="0"/>
          </p:cNvCxnSpPr>
          <p:nvPr/>
        </p:nvCxnSpPr>
        <p:spPr>
          <a:xfrm flipH="1">
            <a:off x="8319394" y="847032"/>
            <a:ext cx="55420" cy="633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5"/>
            <a:endCxn id="22" idx="0"/>
          </p:cNvCxnSpPr>
          <p:nvPr/>
        </p:nvCxnSpPr>
        <p:spPr>
          <a:xfrm>
            <a:off x="8676768" y="785238"/>
            <a:ext cx="1557326" cy="59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6746275" y="509150"/>
            <a:ext cx="774482" cy="6757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R_ID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994658" y="2093301"/>
            <a:ext cx="775850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Utca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894916" y="2098425"/>
            <a:ext cx="775850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Házszám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8964202" y="2093301"/>
            <a:ext cx="859731" cy="4219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Település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22" idx="3"/>
            <a:endCxn id="91" idx="7"/>
          </p:cNvCxnSpPr>
          <p:nvPr/>
        </p:nvCxnSpPr>
        <p:spPr>
          <a:xfrm flipH="1">
            <a:off x="9698028" y="1742152"/>
            <a:ext cx="261762" cy="412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2" idx="4"/>
            <a:endCxn id="89" idx="0"/>
          </p:cNvCxnSpPr>
          <p:nvPr/>
        </p:nvCxnSpPr>
        <p:spPr>
          <a:xfrm>
            <a:off x="10234094" y="1803946"/>
            <a:ext cx="148489" cy="289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2" idx="5"/>
            <a:endCxn id="90" idx="0"/>
          </p:cNvCxnSpPr>
          <p:nvPr/>
        </p:nvCxnSpPr>
        <p:spPr>
          <a:xfrm>
            <a:off x="10508398" y="1742152"/>
            <a:ext cx="774443" cy="356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Diamond 100"/>
          <p:cNvSpPr/>
          <p:nvPr/>
        </p:nvSpPr>
        <p:spPr>
          <a:xfrm>
            <a:off x="11104579" y="333969"/>
            <a:ext cx="998657" cy="8713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FESZ_R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19" idx="6"/>
            <a:endCxn id="101" idx="1"/>
          </p:cNvCxnSpPr>
          <p:nvPr/>
        </p:nvCxnSpPr>
        <p:spPr>
          <a:xfrm>
            <a:off x="8801842" y="636056"/>
            <a:ext cx="2302737" cy="133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5938378" y="3424359"/>
            <a:ext cx="920220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Bár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283605" y="4560702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név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905760" y="4554043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Cég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>
            <a:stCxn id="170" idx="3"/>
            <a:endCxn id="180" idx="3"/>
          </p:cNvCxnSpPr>
          <p:nvPr/>
        </p:nvCxnSpPr>
        <p:spPr>
          <a:xfrm flipH="1">
            <a:off x="5408027" y="3774978"/>
            <a:ext cx="665114" cy="288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70" idx="4"/>
            <a:endCxn id="171" idx="0"/>
          </p:cNvCxnSpPr>
          <p:nvPr/>
        </p:nvCxnSpPr>
        <p:spPr>
          <a:xfrm flipH="1">
            <a:off x="5661255" y="3835135"/>
            <a:ext cx="737233" cy="725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0" idx="4"/>
            <a:endCxn id="172" idx="0"/>
          </p:cNvCxnSpPr>
          <p:nvPr/>
        </p:nvCxnSpPr>
        <p:spPr>
          <a:xfrm>
            <a:off x="6398488" y="3835135"/>
            <a:ext cx="884922" cy="718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6091752" y="4560702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Ital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>
            <a:stCxn id="170" idx="4"/>
            <a:endCxn id="178" idx="0"/>
          </p:cNvCxnSpPr>
          <p:nvPr/>
        </p:nvCxnSpPr>
        <p:spPr>
          <a:xfrm>
            <a:off x="6398488" y="3835135"/>
            <a:ext cx="70914" cy="725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Diamond 179"/>
          <p:cNvSpPr/>
          <p:nvPr/>
        </p:nvSpPr>
        <p:spPr>
          <a:xfrm>
            <a:off x="4654060" y="3734148"/>
            <a:ext cx="753967" cy="6578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81" name="Diamond 180"/>
          <p:cNvSpPr/>
          <p:nvPr/>
        </p:nvSpPr>
        <p:spPr>
          <a:xfrm>
            <a:off x="7457252" y="3695386"/>
            <a:ext cx="775850" cy="67695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B_A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82" name="Straight Connector 181"/>
          <p:cNvCxnSpPr>
            <a:stCxn id="170" idx="5"/>
            <a:endCxn id="181" idx="1"/>
          </p:cNvCxnSpPr>
          <p:nvPr/>
        </p:nvCxnSpPr>
        <p:spPr>
          <a:xfrm>
            <a:off x="6723835" y="3774978"/>
            <a:ext cx="733417" cy="258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188423" y="1145042"/>
            <a:ext cx="1019774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Alkalmazott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1672128" y="2224366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név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555222" y="2224366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Műszak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3412388" y="2224366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Fizetés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>
            <a:stCxn id="193" idx="3"/>
            <a:endCxn id="201" idx="3"/>
          </p:cNvCxnSpPr>
          <p:nvPr/>
        </p:nvCxnSpPr>
        <p:spPr>
          <a:xfrm flipH="1">
            <a:off x="1367651" y="1549543"/>
            <a:ext cx="970114" cy="18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3" idx="3"/>
            <a:endCxn id="194" idx="0"/>
          </p:cNvCxnSpPr>
          <p:nvPr/>
        </p:nvCxnSpPr>
        <p:spPr>
          <a:xfrm flipH="1">
            <a:off x="2059819" y="1549543"/>
            <a:ext cx="277946" cy="674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3" idx="4"/>
            <a:endCxn id="195" idx="0"/>
          </p:cNvCxnSpPr>
          <p:nvPr/>
        </p:nvCxnSpPr>
        <p:spPr>
          <a:xfrm>
            <a:off x="2698310" y="1618944"/>
            <a:ext cx="244603" cy="605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3" idx="5"/>
            <a:endCxn id="196" idx="0"/>
          </p:cNvCxnSpPr>
          <p:nvPr/>
        </p:nvCxnSpPr>
        <p:spPr>
          <a:xfrm>
            <a:off x="3058855" y="1549543"/>
            <a:ext cx="741224" cy="674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Diamond 200"/>
          <p:cNvSpPr/>
          <p:nvPr/>
        </p:nvSpPr>
        <p:spPr>
          <a:xfrm>
            <a:off x="593637" y="1352756"/>
            <a:ext cx="774014" cy="758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A_ID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939996" y="3029886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2849105" y="3029885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3699541" y="3029884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541431" y="5271863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6349578" y="5270268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7163586" y="5270268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9274244" y="2766216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268752" y="2766215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1163018" y="2766215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6938461" y="213937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8129267" y="213618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2" name="Straight Connector 231"/>
          <p:cNvCxnSpPr>
            <a:stCxn id="171" idx="4"/>
            <a:endCxn id="218" idx="0"/>
          </p:cNvCxnSpPr>
          <p:nvPr/>
        </p:nvCxnSpPr>
        <p:spPr>
          <a:xfrm flipH="1">
            <a:off x="5661254" y="4971478"/>
            <a:ext cx="1" cy="30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8" idx="4"/>
            <a:endCxn id="219" idx="0"/>
          </p:cNvCxnSpPr>
          <p:nvPr/>
        </p:nvCxnSpPr>
        <p:spPr>
          <a:xfrm flipH="1">
            <a:off x="6469401" y="4971478"/>
            <a:ext cx="1" cy="29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72" idx="4"/>
            <a:endCxn id="220" idx="0"/>
          </p:cNvCxnSpPr>
          <p:nvPr/>
        </p:nvCxnSpPr>
        <p:spPr>
          <a:xfrm flipH="1">
            <a:off x="7283409" y="4964819"/>
            <a:ext cx="1" cy="3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91" idx="4"/>
            <a:endCxn id="221" idx="0"/>
          </p:cNvCxnSpPr>
          <p:nvPr/>
        </p:nvCxnSpPr>
        <p:spPr>
          <a:xfrm flipH="1">
            <a:off x="9394067" y="2515254"/>
            <a:ext cx="1" cy="25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89" idx="4"/>
            <a:endCxn id="222" idx="0"/>
          </p:cNvCxnSpPr>
          <p:nvPr/>
        </p:nvCxnSpPr>
        <p:spPr>
          <a:xfrm>
            <a:off x="10382583" y="2515254"/>
            <a:ext cx="5992" cy="250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90" idx="4"/>
            <a:endCxn id="223" idx="0"/>
          </p:cNvCxnSpPr>
          <p:nvPr/>
        </p:nvCxnSpPr>
        <p:spPr>
          <a:xfrm>
            <a:off x="11282841" y="2520378"/>
            <a:ext cx="0" cy="245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1" idx="4"/>
            <a:endCxn id="230" idx="0"/>
          </p:cNvCxnSpPr>
          <p:nvPr/>
        </p:nvCxnSpPr>
        <p:spPr>
          <a:xfrm flipH="1">
            <a:off x="8249090" y="1902912"/>
            <a:ext cx="70304" cy="233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0" idx="4"/>
            <a:endCxn id="229" idx="0"/>
          </p:cNvCxnSpPr>
          <p:nvPr/>
        </p:nvCxnSpPr>
        <p:spPr>
          <a:xfrm>
            <a:off x="7058284" y="1902912"/>
            <a:ext cx="0" cy="236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1551" y="653038"/>
            <a:ext cx="998577" cy="543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Nyelvtudás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35256" y="1732362"/>
            <a:ext cx="998577" cy="543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nyelv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94471" y="1732362"/>
            <a:ext cx="998577" cy="543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Szint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4" idx="3"/>
            <a:endCxn id="5" idx="0"/>
          </p:cNvCxnSpPr>
          <p:nvPr/>
        </p:nvCxnSpPr>
        <p:spPr>
          <a:xfrm flipH="1">
            <a:off x="2334545" y="1116590"/>
            <a:ext cx="163244" cy="615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  <a:endCxn id="6" idx="0"/>
          </p:cNvCxnSpPr>
          <p:nvPr/>
        </p:nvCxnSpPr>
        <p:spPr>
          <a:xfrm>
            <a:off x="3203890" y="1116590"/>
            <a:ext cx="289870" cy="615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916877" y="852587"/>
            <a:ext cx="885002" cy="8677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NY_ID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9" idx="3"/>
            <a:endCxn id="4" idx="2"/>
          </p:cNvCxnSpPr>
          <p:nvPr/>
        </p:nvCxnSpPr>
        <p:spPr>
          <a:xfrm flipV="1">
            <a:off x="1801879" y="924581"/>
            <a:ext cx="549672" cy="36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4722" y="2703328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373937" y="2693982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traight Connector 13"/>
          <p:cNvCxnSpPr>
            <a:stCxn id="5" idx="4"/>
            <a:endCxn id="11" idx="0"/>
          </p:cNvCxnSpPr>
          <p:nvPr/>
        </p:nvCxnSpPr>
        <p:spPr>
          <a:xfrm>
            <a:off x="2334545" y="2275447"/>
            <a:ext cx="0" cy="42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12" idx="0"/>
          </p:cNvCxnSpPr>
          <p:nvPr/>
        </p:nvCxnSpPr>
        <p:spPr>
          <a:xfrm>
            <a:off x="3493760" y="2275447"/>
            <a:ext cx="0" cy="41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11571" y="615636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Fesztivál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5276" y="1694960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név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78370" y="1694960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helyszín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35536" y="1694960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év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3"/>
            <a:endCxn id="25" idx="3"/>
          </p:cNvCxnSpPr>
          <p:nvPr/>
        </p:nvCxnSpPr>
        <p:spPr>
          <a:xfrm flipH="1">
            <a:off x="5490799" y="1020137"/>
            <a:ext cx="934324" cy="18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  <a:endCxn id="18" idx="0"/>
          </p:cNvCxnSpPr>
          <p:nvPr/>
        </p:nvCxnSpPr>
        <p:spPr>
          <a:xfrm flipH="1">
            <a:off x="6182967" y="1020137"/>
            <a:ext cx="242156" cy="674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5"/>
            <a:endCxn id="19" idx="0"/>
          </p:cNvCxnSpPr>
          <p:nvPr/>
        </p:nvCxnSpPr>
        <p:spPr>
          <a:xfrm>
            <a:off x="6973401" y="1020137"/>
            <a:ext cx="92660" cy="674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5"/>
            <a:endCxn id="20" idx="0"/>
          </p:cNvCxnSpPr>
          <p:nvPr/>
        </p:nvCxnSpPr>
        <p:spPr>
          <a:xfrm>
            <a:off x="6973401" y="1020137"/>
            <a:ext cx="949826" cy="674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716785" y="823350"/>
            <a:ext cx="774014" cy="758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F_ID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62852" y="2422751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6946238" y="2425045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7802390" y="2425045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6" name="Straight Connector 35"/>
          <p:cNvCxnSpPr>
            <a:stCxn id="18" idx="4"/>
            <a:endCxn id="32" idx="0"/>
          </p:cNvCxnSpPr>
          <p:nvPr/>
        </p:nvCxnSpPr>
        <p:spPr>
          <a:xfrm flipH="1">
            <a:off x="6182675" y="2168862"/>
            <a:ext cx="292" cy="25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4"/>
            <a:endCxn id="33" idx="0"/>
          </p:cNvCxnSpPr>
          <p:nvPr/>
        </p:nvCxnSpPr>
        <p:spPr>
          <a:xfrm>
            <a:off x="7066061" y="2168862"/>
            <a:ext cx="0" cy="256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4"/>
            <a:endCxn id="34" idx="0"/>
          </p:cNvCxnSpPr>
          <p:nvPr/>
        </p:nvCxnSpPr>
        <p:spPr>
          <a:xfrm flipH="1">
            <a:off x="7922213" y="2168862"/>
            <a:ext cx="1014" cy="256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573540" y="3406734"/>
            <a:ext cx="920220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Tulajdonos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79639" y="4543077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név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41979" y="4484622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alapítás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87351" y="4472096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bevétel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3"/>
            <a:endCxn id="53" idx="3"/>
          </p:cNvCxnSpPr>
          <p:nvPr/>
        </p:nvCxnSpPr>
        <p:spPr>
          <a:xfrm flipH="1">
            <a:off x="1277803" y="3757353"/>
            <a:ext cx="1430500" cy="170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3"/>
            <a:endCxn id="44" idx="0"/>
          </p:cNvCxnSpPr>
          <p:nvPr/>
        </p:nvCxnSpPr>
        <p:spPr>
          <a:xfrm flipH="1">
            <a:off x="1557289" y="3757353"/>
            <a:ext cx="1151014" cy="785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4"/>
            <a:endCxn id="45" idx="0"/>
          </p:cNvCxnSpPr>
          <p:nvPr/>
        </p:nvCxnSpPr>
        <p:spPr>
          <a:xfrm>
            <a:off x="3033650" y="3817510"/>
            <a:ext cx="185979" cy="6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5"/>
            <a:endCxn id="46" idx="0"/>
          </p:cNvCxnSpPr>
          <p:nvPr/>
        </p:nvCxnSpPr>
        <p:spPr>
          <a:xfrm>
            <a:off x="3358997" y="3757353"/>
            <a:ext cx="706004" cy="71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012258" y="4517997"/>
            <a:ext cx="755299" cy="41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adószám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3" idx="4"/>
            <a:endCxn id="51" idx="0"/>
          </p:cNvCxnSpPr>
          <p:nvPr/>
        </p:nvCxnSpPr>
        <p:spPr>
          <a:xfrm flipH="1">
            <a:off x="2389908" y="3817510"/>
            <a:ext cx="643742" cy="70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523836" y="3598695"/>
            <a:ext cx="753967" cy="6578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</a:rPr>
              <a:t>T</a:t>
            </a:r>
            <a:r>
              <a:rPr lang="hu-HU" sz="800" dirty="0" smtClean="0">
                <a:solidFill>
                  <a:schemeClr val="tx1"/>
                </a:solidFill>
              </a:rPr>
              <a:t>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4303395" y="3246413"/>
            <a:ext cx="972204" cy="84828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FESZ_T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>
            <a:stCxn id="43" idx="6"/>
            <a:endCxn id="54" idx="1"/>
          </p:cNvCxnSpPr>
          <p:nvPr/>
        </p:nvCxnSpPr>
        <p:spPr>
          <a:xfrm>
            <a:off x="3493760" y="3612122"/>
            <a:ext cx="809635" cy="58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437466" y="520262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Straight Connector 56"/>
          <p:cNvCxnSpPr>
            <a:endCxn id="56" idx="0"/>
          </p:cNvCxnSpPr>
          <p:nvPr/>
        </p:nvCxnSpPr>
        <p:spPr>
          <a:xfrm flipH="1">
            <a:off x="1557289" y="4948740"/>
            <a:ext cx="292" cy="25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312588" y="520262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2432411" y="4948740"/>
            <a:ext cx="292" cy="25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134291" y="520262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1" name="Straight Connector 60"/>
          <p:cNvCxnSpPr>
            <a:stCxn id="45" idx="4"/>
            <a:endCxn id="60" idx="0"/>
          </p:cNvCxnSpPr>
          <p:nvPr/>
        </p:nvCxnSpPr>
        <p:spPr>
          <a:xfrm>
            <a:off x="3219629" y="4895398"/>
            <a:ext cx="34485" cy="30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993048" y="5202629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4" name="Straight Connector 63"/>
          <p:cNvCxnSpPr>
            <a:stCxn id="46" idx="4"/>
            <a:endCxn id="63" idx="0"/>
          </p:cNvCxnSpPr>
          <p:nvPr/>
        </p:nvCxnSpPr>
        <p:spPr>
          <a:xfrm>
            <a:off x="4065001" y="4882872"/>
            <a:ext cx="47870" cy="319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98171" y="3417790"/>
            <a:ext cx="1111161" cy="679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Közvélemény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7416" y="4510616"/>
            <a:ext cx="775382" cy="4739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 smtClean="0">
                <a:solidFill>
                  <a:schemeClr val="tx1"/>
                </a:solidFill>
              </a:rPr>
              <a:t>kérdező</a:t>
            </a:r>
            <a:endParaRPr lang="hu-HU" sz="8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6" idx="3"/>
            <a:endCxn id="70" idx="3"/>
          </p:cNvCxnSpPr>
          <p:nvPr/>
        </p:nvCxnSpPr>
        <p:spPr>
          <a:xfrm flipH="1">
            <a:off x="6699725" y="3997459"/>
            <a:ext cx="361172" cy="306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6" idx="4"/>
            <a:endCxn id="67" idx="0"/>
          </p:cNvCxnSpPr>
          <p:nvPr/>
        </p:nvCxnSpPr>
        <p:spPr>
          <a:xfrm>
            <a:off x="7453752" y="4096915"/>
            <a:ext cx="21355" cy="41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iamond 69"/>
          <p:cNvSpPr/>
          <p:nvPr/>
        </p:nvSpPr>
        <p:spPr>
          <a:xfrm>
            <a:off x="5925711" y="3924285"/>
            <a:ext cx="774014" cy="7589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</a:rPr>
              <a:t>K</a:t>
            </a:r>
            <a:r>
              <a:rPr lang="hu-HU" sz="800" dirty="0" smtClean="0">
                <a:solidFill>
                  <a:schemeClr val="tx1"/>
                </a:solidFill>
              </a:rPr>
              <a:t>_ID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15713" y="5291250"/>
            <a:ext cx="239646" cy="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7501051" y="4984019"/>
            <a:ext cx="34485" cy="30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vizsgára 2023-ban</dc:creator>
  <cp:lastModifiedBy>vizsgára 2023-ban</cp:lastModifiedBy>
  <cp:revision>5</cp:revision>
  <dcterms:created xsi:type="dcterms:W3CDTF">2023-10-18T10:39:46Z</dcterms:created>
  <dcterms:modified xsi:type="dcterms:W3CDTF">2023-10-18T11:17:28Z</dcterms:modified>
</cp:coreProperties>
</file>