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9" autoAdjust="0"/>
    <p:restoredTop sz="94660"/>
  </p:normalViewPr>
  <p:slideViewPr>
    <p:cSldViewPr snapToGrid="0">
      <p:cViewPr varScale="1">
        <p:scale>
          <a:sx n="98" d="100"/>
          <a:sy n="98" d="100"/>
        </p:scale>
        <p:origin x="84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20960-A4E0-06EA-06DF-FE81040DF1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801019-65D1-95FD-8460-2C833C66ED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B9B0C-D8BF-D531-5B6B-BC023CA06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EC66-B989-43F2-BAD7-A0993AF2CB74}" type="datetimeFigureOut">
              <a:rPr lang="hu-HU" smtClean="0"/>
              <a:t>2024. 04. 09.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F543C-FB98-868E-41E5-2D72ABBCE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D5124-A81D-8F0A-5322-120332544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DC64C-B877-4317-BFDE-8AC9AD742FE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12301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D51B6-C765-A18D-1737-7ADA0A59A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247684-A489-EAA6-F0CC-005A03301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070A5-DCF5-72F0-A227-63B7ED95D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EC66-B989-43F2-BAD7-A0993AF2CB74}" type="datetimeFigureOut">
              <a:rPr lang="hu-HU" smtClean="0"/>
              <a:t>2024. 04. 09.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3F2FA-E36E-6553-BE3F-43885C7F2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8F3-8FC4-716F-87BF-56889E53B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DC64C-B877-4317-BFDE-8AC9AD742FE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08419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CC31BC-6CB5-F7C2-B217-7743676C22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19EABC-5A41-E088-2483-3F00AE73D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79554-757C-96D9-31D7-7644AC3CF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EC66-B989-43F2-BAD7-A0993AF2CB74}" type="datetimeFigureOut">
              <a:rPr lang="hu-HU" smtClean="0"/>
              <a:t>2024. 04. 09.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8F4DA-3657-2B89-057F-7C1826B67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4A583-C4C9-BA59-5057-C8406C78A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DC64C-B877-4317-BFDE-8AC9AD742FE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54609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4083A-A881-AEAC-27CC-B837073C1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EDC18-3FF6-E5BA-D9C7-C560FB48D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9D08C-F9C9-2626-3565-2AA00A948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EC66-B989-43F2-BAD7-A0993AF2CB74}" type="datetimeFigureOut">
              <a:rPr lang="hu-HU" smtClean="0"/>
              <a:t>2024. 04. 09.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48EB-5841-BC6F-BAAE-0CE59D5E5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DE665-D06B-18C1-47DF-E0208C8CB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DC64C-B877-4317-BFDE-8AC9AD742FE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9109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CCC4-5A31-9807-3B85-2F417D016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919D1-8857-F466-9014-7CE9C53D7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8B322-B7B4-52F9-2B20-9D8C262CE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EC66-B989-43F2-BAD7-A0993AF2CB74}" type="datetimeFigureOut">
              <a:rPr lang="hu-HU" smtClean="0"/>
              <a:t>2024. 04. 09.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2E9D7-5AF1-AF37-8EBD-435DC4F1D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BA64C-10D5-09A6-EA27-30FAB641E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DC64C-B877-4317-BFDE-8AC9AD742FE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75441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9A6BC-7CC0-A35D-E39C-91F599C4D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D2627-61F1-EA2B-1978-12D14881B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0D31B2-4467-7519-3B9E-0BE097451E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B3EFFE-C8CF-3BB6-20E6-3D36D8DE5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EC66-B989-43F2-BAD7-A0993AF2CB74}" type="datetimeFigureOut">
              <a:rPr lang="hu-HU" smtClean="0"/>
              <a:t>2024. 04. 09.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86FDA-3614-9846-9054-5B884A3C6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FC61C3-1B3A-62B2-B63F-B15B1FDD3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DC64C-B877-4317-BFDE-8AC9AD742FE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22419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498A0-7F7F-17E2-3978-DB59861D9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88E91-C482-8526-2C10-0DD9E2E8B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D20E4A-D502-2AFF-6345-B949E9E5F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40CC3C-4E82-F05C-108D-6886FC5987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2C95DB-29DB-7DC3-D301-E42B05C212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5F510F-6FFA-335B-E75F-B36D344BD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EC66-B989-43F2-BAD7-A0993AF2CB74}" type="datetimeFigureOut">
              <a:rPr lang="hu-HU" smtClean="0"/>
              <a:t>2024. 04. 09.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B8E597-0718-88FF-937F-E1247334F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90178-6435-8328-1CE2-2F250CA89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DC64C-B877-4317-BFDE-8AC9AD742FE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38285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3DBE5-E90A-E9EA-6545-4C4B3B2A2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CB6FB3-5449-5EE2-80A3-0ABB9AD3E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EC66-B989-43F2-BAD7-A0993AF2CB74}" type="datetimeFigureOut">
              <a:rPr lang="hu-HU" smtClean="0"/>
              <a:t>2024. 04. 09.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921922-6F9E-ED25-72B1-BEFBD2A7E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52028C-1BB5-59C3-88D7-47FE18210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DC64C-B877-4317-BFDE-8AC9AD742FE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795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8AEF76-562B-2CAE-A39B-272CA5D4D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EC66-B989-43F2-BAD7-A0993AF2CB74}" type="datetimeFigureOut">
              <a:rPr lang="hu-HU" smtClean="0"/>
              <a:t>2024. 04. 09.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5963FA-A497-18D1-056D-A318A6C85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D49652-1C13-E0A5-8B38-6EF29BF71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DC64C-B877-4317-BFDE-8AC9AD742FE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39874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AA9AE-0E90-DFF7-5E0F-755F46576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0F3A8-8056-8F77-DB64-4971E677B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10761A-2262-46A2-8682-CB4010D80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7144A-D0BF-43B7-C06B-27AF9B5BD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EC66-B989-43F2-BAD7-A0993AF2CB74}" type="datetimeFigureOut">
              <a:rPr lang="hu-HU" smtClean="0"/>
              <a:t>2024. 04. 09.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0F8121-EE5B-3DC5-A536-A9228B370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F197E7-55DD-EFD9-CF2B-866588345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DC64C-B877-4317-BFDE-8AC9AD742FE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58984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6D752-48CA-A338-2ABA-B38580D37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747F8B-0EDA-D6D9-C255-54C46F7094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C9A103-E401-879E-3B7A-F240FB0EF7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4118F3-1C00-5C11-F4F1-F2F1E9121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EC66-B989-43F2-BAD7-A0993AF2CB74}" type="datetimeFigureOut">
              <a:rPr lang="hu-HU" smtClean="0"/>
              <a:t>2024. 04. 09.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E4D9A5-D2B1-A76A-5EC5-CCF3A6BFF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4756EC-711D-0B0D-6D1A-9732249E5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DC64C-B877-4317-BFDE-8AC9AD742FE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79403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DFAF51-E6F5-5B00-80B9-0E115B09C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C20A7-A775-1310-FBAD-62F0351B6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039DE-8850-9B6A-8AC6-593F8D494E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70EC66-B989-43F2-BAD7-A0993AF2CB74}" type="datetimeFigureOut">
              <a:rPr lang="hu-HU" smtClean="0"/>
              <a:t>2024. 04. 09.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1FB33-D72E-DFE4-DA64-F357F0755C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61E7F-DF6E-A279-7DD3-AC89B3BE4C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4DC64C-B877-4317-BFDE-8AC9AD742FE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92919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1BB1393-A56D-3E93-AA92-E12986EFC7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Picture 4" descr="A graph on a white background&#10;&#10;Description automatically generated">
            <a:extLst>
              <a:ext uri="{FF2B5EF4-FFF2-40B4-BE49-F238E27FC236}">
                <a16:creationId xmlns:a16="http://schemas.microsoft.com/office/drawing/2014/main" id="{50954F8D-9ADE-599B-A39E-9A1EAC397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40138"/>
            <a:ext cx="10515600" cy="58178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C43319-66C4-0CD6-C4F5-2E47058FD282}"/>
              </a:ext>
            </a:extLst>
          </p:cNvPr>
          <p:cNvSpPr txBox="1"/>
          <p:nvPr/>
        </p:nvSpPr>
        <p:spPr>
          <a:xfrm>
            <a:off x="5139266" y="0"/>
            <a:ext cx="191346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u-HU" dirty="0"/>
              <a:t>F10_20</a:t>
            </a:r>
          </a:p>
        </p:txBody>
      </p:sp>
    </p:spTree>
    <p:extLst>
      <p:ext uri="{BB962C8B-B14F-4D97-AF65-F5344CB8AC3E}">
        <p14:creationId xmlns:p14="http://schemas.microsoft.com/office/powerpoint/2010/main" val="3907519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1BB1393-A56D-3E93-AA92-E12986EFC7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C43319-66C4-0CD6-C4F5-2E47058FD282}"/>
              </a:ext>
            </a:extLst>
          </p:cNvPr>
          <p:cNvSpPr txBox="1"/>
          <p:nvPr/>
        </p:nvSpPr>
        <p:spPr>
          <a:xfrm>
            <a:off x="5139266" y="0"/>
            <a:ext cx="191346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u-HU" dirty="0"/>
              <a:t>F12_25</a:t>
            </a:r>
          </a:p>
        </p:txBody>
      </p:sp>
      <p:pic>
        <p:nvPicPr>
          <p:cNvPr id="4" name="Picture 3" descr="A screen shot of a graph&#10;&#10;Description automatically generated">
            <a:extLst>
              <a:ext uri="{FF2B5EF4-FFF2-40B4-BE49-F238E27FC236}">
                <a16:creationId xmlns:a16="http://schemas.microsoft.com/office/drawing/2014/main" id="{31AA528B-99C0-7662-33E0-08662C5B2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59" y="369332"/>
            <a:ext cx="11634281" cy="632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172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1BB1393-A56D-3E93-AA92-E12986EFC7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C43319-66C4-0CD6-C4F5-2E47058FD282}"/>
              </a:ext>
            </a:extLst>
          </p:cNvPr>
          <p:cNvSpPr txBox="1"/>
          <p:nvPr/>
        </p:nvSpPr>
        <p:spPr>
          <a:xfrm>
            <a:off x="5139266" y="0"/>
            <a:ext cx="191346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u-HU" dirty="0"/>
              <a:t>F12_25v2</a:t>
            </a:r>
          </a:p>
        </p:txBody>
      </p:sp>
      <p:pic>
        <p:nvPicPr>
          <p:cNvPr id="5" name="Picture 4" descr="A graph with red dots&#10;&#10;Description automatically generated">
            <a:extLst>
              <a:ext uri="{FF2B5EF4-FFF2-40B4-BE49-F238E27FC236}">
                <a16:creationId xmlns:a16="http://schemas.microsoft.com/office/drawing/2014/main" id="{5963266E-0895-05F6-BB76-E45F6FE543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92" y="369332"/>
            <a:ext cx="11751013" cy="642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937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1BB1393-A56D-3E93-AA92-E12986EFC7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C43319-66C4-0CD6-C4F5-2E47058FD282}"/>
              </a:ext>
            </a:extLst>
          </p:cNvPr>
          <p:cNvSpPr txBox="1"/>
          <p:nvPr/>
        </p:nvSpPr>
        <p:spPr>
          <a:xfrm>
            <a:off x="5139266" y="0"/>
            <a:ext cx="191346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u-HU" dirty="0"/>
              <a:t>F12_25v3</a:t>
            </a:r>
          </a:p>
        </p:txBody>
      </p:sp>
      <p:pic>
        <p:nvPicPr>
          <p:cNvPr id="5" name="Picture 4" descr="A graph with red dots&#10;&#10;Description automatically generated">
            <a:extLst>
              <a:ext uri="{FF2B5EF4-FFF2-40B4-BE49-F238E27FC236}">
                <a16:creationId xmlns:a16="http://schemas.microsoft.com/office/drawing/2014/main" id="{552DBD73-7B22-1F85-BE4B-FB1D63FE6F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81" y="369332"/>
            <a:ext cx="11478638" cy="634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369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1BB1393-A56D-3E93-AA92-E12986EFC7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C43319-66C4-0CD6-C4F5-2E47058FD282}"/>
              </a:ext>
            </a:extLst>
          </p:cNvPr>
          <p:cNvSpPr txBox="1"/>
          <p:nvPr/>
        </p:nvSpPr>
        <p:spPr>
          <a:xfrm>
            <a:off x="5139266" y="0"/>
            <a:ext cx="191346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u-HU" dirty="0"/>
              <a:t>F10_40</a:t>
            </a:r>
          </a:p>
        </p:txBody>
      </p:sp>
      <p:pic>
        <p:nvPicPr>
          <p:cNvPr id="4" name="Picture 3" descr="A graph showing a line of growth&#10;&#10;Description automatically generated with medium confidence">
            <a:extLst>
              <a:ext uri="{FF2B5EF4-FFF2-40B4-BE49-F238E27FC236}">
                <a16:creationId xmlns:a16="http://schemas.microsoft.com/office/drawing/2014/main" id="{558E8E20-EE21-651B-7D1F-05F46B03A1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343" y="647354"/>
            <a:ext cx="10097311" cy="556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662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1BB1393-A56D-3E93-AA92-E12986EFC7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C43319-66C4-0CD6-C4F5-2E47058FD282}"/>
              </a:ext>
            </a:extLst>
          </p:cNvPr>
          <p:cNvSpPr txBox="1"/>
          <p:nvPr/>
        </p:nvSpPr>
        <p:spPr>
          <a:xfrm>
            <a:off x="5139266" y="0"/>
            <a:ext cx="191346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u-HU" dirty="0"/>
              <a:t>F10_50</a:t>
            </a:r>
          </a:p>
        </p:txBody>
      </p:sp>
      <p:pic>
        <p:nvPicPr>
          <p:cNvPr id="4" name="Picture 3" descr="A graph with red dots&#10;&#10;Description automatically generated">
            <a:extLst>
              <a:ext uri="{FF2B5EF4-FFF2-40B4-BE49-F238E27FC236}">
                <a16:creationId xmlns:a16="http://schemas.microsoft.com/office/drawing/2014/main" id="{6BCEB64D-01A7-1410-7687-7DBA46EA13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71" y="560079"/>
            <a:ext cx="10535055" cy="573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435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1BB1393-A56D-3E93-AA92-E12986EFC7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C43319-66C4-0CD6-C4F5-2E47058FD282}"/>
              </a:ext>
            </a:extLst>
          </p:cNvPr>
          <p:cNvSpPr txBox="1"/>
          <p:nvPr/>
        </p:nvSpPr>
        <p:spPr>
          <a:xfrm>
            <a:off x="5139266" y="0"/>
            <a:ext cx="191346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u-HU" dirty="0"/>
              <a:t>F10_60</a:t>
            </a:r>
          </a:p>
        </p:txBody>
      </p:sp>
      <p:pic>
        <p:nvPicPr>
          <p:cNvPr id="4" name="Picture 3" descr="A graph with red dots&#10;&#10;Description automatically generated">
            <a:extLst>
              <a:ext uri="{FF2B5EF4-FFF2-40B4-BE49-F238E27FC236}">
                <a16:creationId xmlns:a16="http://schemas.microsoft.com/office/drawing/2014/main" id="{367B390A-497A-54B5-E85E-0928FA9FF0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21" y="469872"/>
            <a:ext cx="11274357" cy="626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066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1BB1393-A56D-3E93-AA92-E12986EFC7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C43319-66C4-0CD6-C4F5-2E47058FD282}"/>
              </a:ext>
            </a:extLst>
          </p:cNvPr>
          <p:cNvSpPr txBox="1"/>
          <p:nvPr/>
        </p:nvSpPr>
        <p:spPr>
          <a:xfrm>
            <a:off x="5139266" y="0"/>
            <a:ext cx="191346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u-HU" dirty="0"/>
              <a:t>F10_70</a:t>
            </a:r>
          </a:p>
        </p:txBody>
      </p:sp>
      <p:pic>
        <p:nvPicPr>
          <p:cNvPr id="4" name="Picture 3" descr="A graph on a white background&#10;&#10;Description automatically generated">
            <a:extLst>
              <a:ext uri="{FF2B5EF4-FFF2-40B4-BE49-F238E27FC236}">
                <a16:creationId xmlns:a16="http://schemas.microsoft.com/office/drawing/2014/main" id="{8EDC75DB-A3DB-8B84-9D67-FB3C82E2FF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44" y="413637"/>
            <a:ext cx="11011711" cy="603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828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1BB1393-A56D-3E93-AA92-E12986EFC7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C43319-66C4-0CD6-C4F5-2E47058FD282}"/>
              </a:ext>
            </a:extLst>
          </p:cNvPr>
          <p:cNvSpPr txBox="1"/>
          <p:nvPr/>
        </p:nvSpPr>
        <p:spPr>
          <a:xfrm>
            <a:off x="5139266" y="0"/>
            <a:ext cx="191346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u-HU" dirty="0"/>
              <a:t>F10_100</a:t>
            </a:r>
          </a:p>
        </p:txBody>
      </p:sp>
      <p:pic>
        <p:nvPicPr>
          <p:cNvPr id="4" name="Picture 3" descr="A graph with red dots&#10;&#10;Description automatically generated">
            <a:extLst>
              <a:ext uri="{FF2B5EF4-FFF2-40B4-BE49-F238E27FC236}">
                <a16:creationId xmlns:a16="http://schemas.microsoft.com/office/drawing/2014/main" id="{2EAFC9C3-D283-DA9C-566D-EF388B298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98" y="402043"/>
            <a:ext cx="11079804" cy="605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932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1BB1393-A56D-3E93-AA92-E12986EFC7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C43319-66C4-0CD6-C4F5-2E47058FD282}"/>
              </a:ext>
            </a:extLst>
          </p:cNvPr>
          <p:cNvSpPr txBox="1"/>
          <p:nvPr/>
        </p:nvSpPr>
        <p:spPr>
          <a:xfrm>
            <a:off x="5139266" y="0"/>
            <a:ext cx="191346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u-HU" dirty="0"/>
              <a:t>F10_200</a:t>
            </a:r>
          </a:p>
        </p:txBody>
      </p:sp>
      <p:pic>
        <p:nvPicPr>
          <p:cNvPr id="4" name="Picture 3" descr="A graph with red dots&#10;&#10;Description automatically generated">
            <a:extLst>
              <a:ext uri="{FF2B5EF4-FFF2-40B4-BE49-F238E27FC236}">
                <a16:creationId xmlns:a16="http://schemas.microsoft.com/office/drawing/2014/main" id="{0B98EBAE-8CE7-F819-4CF6-62CAF84477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06" y="369332"/>
            <a:ext cx="11566187" cy="619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988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1BB1393-A56D-3E93-AA92-E12986EFC7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C43319-66C4-0CD6-C4F5-2E47058FD282}"/>
              </a:ext>
            </a:extLst>
          </p:cNvPr>
          <p:cNvSpPr txBox="1"/>
          <p:nvPr/>
        </p:nvSpPr>
        <p:spPr>
          <a:xfrm>
            <a:off x="5139266" y="0"/>
            <a:ext cx="191346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u-HU" dirty="0"/>
              <a:t>F10_500</a:t>
            </a:r>
          </a:p>
        </p:txBody>
      </p:sp>
      <p:pic>
        <p:nvPicPr>
          <p:cNvPr id="4" name="Picture 3" descr="A graph on a white background&#10;&#10;Description automatically generated">
            <a:extLst>
              <a:ext uri="{FF2B5EF4-FFF2-40B4-BE49-F238E27FC236}">
                <a16:creationId xmlns:a16="http://schemas.microsoft.com/office/drawing/2014/main" id="{6AEC5640-FFCC-D37A-9498-6DA5BCCF10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49" y="369332"/>
            <a:ext cx="11712102" cy="642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396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1BB1393-A56D-3E93-AA92-E12986EFC7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C43319-66C4-0CD6-C4F5-2E47058FD282}"/>
              </a:ext>
            </a:extLst>
          </p:cNvPr>
          <p:cNvSpPr txBox="1"/>
          <p:nvPr/>
        </p:nvSpPr>
        <p:spPr>
          <a:xfrm>
            <a:off x="5139266" y="0"/>
            <a:ext cx="191346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u-HU" dirty="0"/>
              <a:t>F12_24</a:t>
            </a:r>
          </a:p>
        </p:txBody>
      </p:sp>
      <p:pic>
        <p:nvPicPr>
          <p:cNvPr id="4" name="Picture 3" descr="A graph with red dots&#10;&#10;Description automatically generated">
            <a:extLst>
              <a:ext uri="{FF2B5EF4-FFF2-40B4-BE49-F238E27FC236}">
                <a16:creationId xmlns:a16="http://schemas.microsoft.com/office/drawing/2014/main" id="{5F9A53E5-8F74-7A1F-2CB2-CEADFB91A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40" y="285215"/>
            <a:ext cx="11225719" cy="628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072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12</Words>
  <Application>Microsoft Office PowerPoint</Application>
  <PresentationFormat>Widescreen</PresentationFormat>
  <Paragraphs>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Kriston Ádám</dc:creator>
  <cp:lastModifiedBy>Kriston Ádám</cp:lastModifiedBy>
  <cp:revision>5</cp:revision>
  <dcterms:created xsi:type="dcterms:W3CDTF">2024-04-09T09:16:54Z</dcterms:created>
  <dcterms:modified xsi:type="dcterms:W3CDTF">2024-04-09T09:24:34Z</dcterms:modified>
</cp:coreProperties>
</file>