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370322-2F03-411A-A3E4-C088AAA4A8F8}">
  <a:tblStyle styleId="{E7370322-2F03-411A-A3E4-C088AAA4A8F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92B7B3F-3D2B-45F4-B85B-C6D8373C3E12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1DF5014-1C64-47E1-A192-1CA7AE033AB1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DFBC241-BBB2-47E9-828B-E3290B26F086}" styleName="Table_3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Relationship Id="rId4" Type="http://schemas.openxmlformats.org/officeDocument/2006/relationships/image" Target="../media/image0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astdl.mongodb.org/linux/mongodb-linux-i686-3.0.5.tgz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301666"/>
            <a:ext cx="8229600" cy="55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use library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switched to db library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db.books.insert({"title": "Harry Potter", "author": "JK Rowling", "part": 3, "publisher": "Bloomsbury"})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WriteResult({ "nInserted" : 1 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ObjectId("55cb530b4ec394ab29d49353"), "title" : "Harry Potter", "author" : "JK Rowling", "part" : 3, "publisher" : "Bloomsbury"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db.books.insert({title: "The Hunger Games", author: "Suzanne Collins"})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WriteResult({ "nInserted" : 1 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PRETTY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db.books.find().pretty()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"_id" : ObjectId("55cb530b4ec394ab29d49353"),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"title" : "Harry Potter",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"author" : "JK Rowling",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"part" : 3,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"publisher" : "Bloomsbury"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"_id" : ObjectId("55cb55cecb58e0459b8def7b"),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"title" : "The Hunger Games",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"author" : "Suzanne Collins"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$exists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db.books.find({part: {$exists: true}})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ObjectId("55cb530b4ec394ab29d49353"), "title" : "Harry Potter", "author" : "JK Rowling", "part" : 3, "publisher" : "Bloomsbury"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 db.books.find({title: "Harry Potter"})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 "_id" : ObjectId("55cb530b4ec394ab29d49353"), "title" : "Harry Potter", "author" : "JK Rowling", "part" : 3, "publisher" : "Bloomsbury"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$set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 db.books.update({title: "Harry Potter"},{$set: {copies_sold: 123456}})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WriteResult({ "nMatched" : 1, "nUpserted" : 0, "nModified" : 1 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 db.books.find({title: "Harry Potter"}).pretty()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"_id" : ObjectId("55cb530b4ec394ab29d49353"),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"title" : "Harry Potter",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"author" : "JK Rowling",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"part" : 3,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"publisher" : "Bloomsbury",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"copies_sold" : 123456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 db.books.update({title: "The Hunger Games"}, {$set: {copies_sold: 654321}})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WriteResult({ "nMatched" : 1, "nUpserted" : 0, "nModified" : 1 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$gt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 db.books.find({copies_sold: {$gt: 234567}})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{ "_id" : ObjectId("55cb55cecb58e0459b8def7b"), "title" : "The Hunger Games", "author" : "Suzanne Collins", "copies_sold" : 654321 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db.books.find({title: "Harry Potter", part: 3})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ObjectId("55cb530b4ec394ab29d49353"), "title" : "Harry Potter", "author" : "JK Rowling", "part" : 3, "publisher" : "Bloomsbury", "copies_sold" : 123456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$or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db.books.find({$or:[{title: "Harry Potter"}, {author: "Suzanne Collins"}]})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ObjectId("55cb55cecb58e0459b8def7b"), "title" : "The Hunger Games", "author" : "Suzanne Collins", "copies_sold" : 654321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ObjectId("55cb530b4ec394ab29d49353"), "title" : "Harry Potter", "author" : "JK Rowling", "part" : 3, "publisher" : "Bloomsbury", "copies_sold" : 123456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db.books.remove({title: "Harry Potter"})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WriteResult({ "nRemoved" : 1 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db.books.find()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 "_id" : ObjectId("55cb55cecb58e0459b8def7b"), "title" : "The Hunger Games", "author" : "Suzanne Collins", "copies_sold" : 654321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813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Operators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264887" y="1353366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{0DFBC241-BBB2-47E9-828B-E3290B26F086}</a:tableStyleId>
              </a:tblPr>
              <a:tblGrid>
                <a:gridCol w="2997800"/>
                <a:gridCol w="1986525"/>
                <a:gridCol w="3629900"/>
              </a:tblGrid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n" sz="1500">
                          <a:solidFill>
                            <a:srgbClr val="313131"/>
                          </a:solidFill>
                        </a:rPr>
                        <a:t>Operation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n" sz="1500">
                          <a:solidFill>
                            <a:srgbClr val="313131"/>
                          </a:solidFill>
                        </a:rPr>
                        <a:t>Syntax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n" sz="1500">
                          <a:solidFill>
                            <a:srgbClr val="313131"/>
                          </a:solidFill>
                        </a:rPr>
                        <a:t>Example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Equality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{&lt;key&gt;:&lt;value&gt;}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db.mycol.find({"by":"tutorials point"}).pretty()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Less Than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{&lt;key&gt;:{$lt:&lt;value&gt;}}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db.mycol.find({"likes":{$lt:50}}).pretty()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Less Than Equals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{&lt;key&gt;:{$lte:&lt;value&gt;}}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db.mycol.find({"likes":{$lte:50}}).pretty()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Greater Than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{&lt;key&gt;:{$gt:&lt;value&gt;}}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db.mycol.find({"likes":{$gt:50}}).pretty()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2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Greater Than Equals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{&lt;key&gt;:{$gte:&lt;value&gt;}}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db.mycol.find({"likes":{$gte:50}}).pretty()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Not Equals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{&lt;key&gt;:{$ne:&lt;value&gt;}}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en" sz="1500">
                          <a:solidFill>
                            <a:srgbClr val="313131"/>
                          </a:solidFill>
                        </a:rPr>
                        <a:t>db.mycol.find({"likes":{$ne:50}}).pretty()</a:t>
                      </a:r>
                    </a:p>
                  </a:txBody>
                  <a:tcPr marT="101600" marB="1016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MongoDB?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schema-less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Non-relational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Stores data as JSON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Stores hierarchical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vs NoSQL (Why MongoDB?)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x="952500" y="21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{E7370322-2F03-411A-A3E4-C088AAA4A8F8}</a:tableStyleId>
              </a:tblPr>
              <a:tblGrid>
                <a:gridCol w="3619500"/>
                <a:gridCol w="36195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SQL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NoSQL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Rigid Structure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Schema less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Stores entries as rows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Each entry is a document(JSON)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Tables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Collections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Columns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Keys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Data fetched using SQL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Object Oriented access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0" y="1049450"/>
            <a:ext cx="8328399" cy="47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362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JSON?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57200" y="1658250"/>
            <a:ext cx="8229600" cy="104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way of representing data.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Consists of key-value pairs and arrays.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Supports hierarchical data.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7200" y="3149216"/>
            <a:ext cx="8229600" cy="14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{‘name’: ‘anirudh’}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{‘name’: ‘anirudh’, age: 19}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{‘name’: ‘anirudh’, age: 19, ‘pet’: {‘name’: tazo, ‘breed’: ‘Japanese Spitz’}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{‘name’: ‘anirudh’, ‘subjects’: [‘English’, ‘Maths’, ‘History’]}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00" y="5122950"/>
            <a:ext cx="56959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597391"/>
            <a:ext cx="5695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25" y="743950"/>
            <a:ext cx="56959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MongoDB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/>
              <a:t>Download mongodb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https://fastdl.mongodb.org/linux/mongodb-linux-i686-3.0.5.tgz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tar -zxvf ~/Downloads/mongodb-linux-i686-3.0.5.tgz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mkdir ~/mongodb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cp -a ~/mongodb-linux-i686-3.0.5/. ~/mongodb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sudo mkdir -p /data/db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sudo chown -R $(whoami) /data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cd ~/mongodb/bin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./mongod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/>
              <a:t>Open another terminal window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~/mongodb/bin/mongo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 Shell - Basic Operations 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412" y="1417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{492B7B3F-3D2B-45F4-B85B-C6D8373C3E12}</a:tableStyleId>
              </a:tblPr>
              <a:tblGrid>
                <a:gridCol w="4351850"/>
                <a:gridCol w="4791325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Shows the name of the currently active database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7894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dbs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a list of all available databases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 dbname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Makes the database mentioned after use keyword active</a:t>
                      </a: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collections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Shows all the collections present in the currently active database</a:t>
                      </a:r>
                    </a:p>
                  </a:txBody>
                  <a:tcPr marT="121900" marB="121900" marR="91425" marL="91425"/>
                </a:tc>
              </a:tr>
              <a:tr h="5282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db.col_name.insert(document)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the JSON document inside the ‘col_name’ collection</a:t>
                      </a:r>
                    </a:p>
                  </a:txBody>
                  <a:tcPr marT="121900" marB="121900" marR="91425" marL="91425"/>
                </a:tc>
              </a:tr>
              <a:tr h="5282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db.col_name.find()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 all documents in the ‘col_name’ collection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MongoDB Shell - Basic Operations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400" y="1417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{B1DF5014-1C64-47E1-A192-1CA7AE033AB1}</a:tableStyleId>
              </a:tblPr>
              <a:tblGrid>
                <a:gridCol w="4717925"/>
                <a:gridCol w="4425250"/>
              </a:tblGrid>
              <a:tr h="102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db.col_name.find(SEL_CRITERIA)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 all documents that match the selection criteria</a:t>
                      </a:r>
                    </a:p>
                  </a:txBody>
                  <a:tcPr marT="121900" marB="121900" marR="91425" marL="91425"/>
                </a:tc>
              </a:tr>
              <a:tr h="102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db.col_name.update(SEL_CRITERIA, $set: {NEW_DATA})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Modify data or add new data to an existing document that matches the SEL_CRITERIA</a:t>
                      </a:r>
                    </a:p>
                  </a:txBody>
                  <a:tcPr marT="121900" marB="121900" marR="91425" marL="91425"/>
                </a:tc>
              </a:tr>
              <a:tr h="129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db.col_name.update(SEL_CRITERIA, $set: {NEW_DATA}, {multi: true})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7894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Modify data or add new data to all documents that matches the SEL_CRITERIA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1900" marB="121900" marR="91425" marL="91425"/>
                </a:tc>
              </a:tr>
              <a:tr h="759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db.col_name.remove()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 all documents in a collection</a:t>
                      </a:r>
                    </a:p>
                  </a:txBody>
                  <a:tcPr marT="121900" marB="121900" marR="91425" marL="91425"/>
                </a:tc>
              </a:tr>
              <a:tr h="1026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db.col_name.remove(SEL_CRITERIA)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 all documents in a collection that match the SEL_CRITERIA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