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34D1-B57F-4AA5-8ED2-CD83BA92B2E3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1D7883-371E-45D3-8D5F-D5FC3405AE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34D1-B57F-4AA5-8ED2-CD83BA92B2E3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883-371E-45D3-8D5F-D5FC3405A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34D1-B57F-4AA5-8ED2-CD83BA92B2E3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883-371E-45D3-8D5F-D5FC3405A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34D1-B57F-4AA5-8ED2-CD83BA92B2E3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883-371E-45D3-8D5F-D5FC3405A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34D1-B57F-4AA5-8ED2-CD83BA92B2E3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883-371E-45D3-8D5F-D5FC3405AE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34D1-B57F-4AA5-8ED2-CD83BA92B2E3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883-371E-45D3-8D5F-D5FC3405AE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34D1-B57F-4AA5-8ED2-CD83BA92B2E3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883-371E-45D3-8D5F-D5FC3405AE7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34D1-B57F-4AA5-8ED2-CD83BA92B2E3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883-371E-45D3-8D5F-D5FC3405A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34D1-B57F-4AA5-8ED2-CD83BA92B2E3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883-371E-45D3-8D5F-D5FC3405A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34D1-B57F-4AA5-8ED2-CD83BA92B2E3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883-371E-45D3-8D5F-D5FC3405A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34D1-B57F-4AA5-8ED2-CD83BA92B2E3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7883-371E-45D3-8D5F-D5FC3405A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DC434D1-B57F-4AA5-8ED2-CD83BA92B2E3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81D7883-371E-45D3-8D5F-D5FC3405AE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663825"/>
          </a:xfrm>
        </p:spPr>
        <p:txBody>
          <a:bodyPr/>
          <a:lstStyle/>
          <a:p>
            <a:r>
              <a:rPr lang="en-IN" dirty="0" smtClean="0"/>
              <a:t>Smart Retail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356992"/>
            <a:ext cx="6400800" cy="1219200"/>
          </a:xfrm>
        </p:spPr>
        <p:txBody>
          <a:bodyPr/>
          <a:lstStyle/>
          <a:p>
            <a:r>
              <a:rPr lang="en-IN" dirty="0" smtClean="0"/>
              <a:t>An IOT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9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 – II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1266" y="1628800"/>
            <a:ext cx="6222942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b="1" dirty="0"/>
              <a:t>	</a:t>
            </a:r>
            <a:r>
              <a:rPr lang="en-IN" sz="2800" b="1" dirty="0" smtClean="0"/>
              <a:t>A) Employer's Application</a:t>
            </a:r>
          </a:p>
          <a:p>
            <a:pPr marL="0" indent="0" algn="ctr">
              <a:buNone/>
            </a:pPr>
            <a:r>
              <a:rPr lang="en-IN" sz="2800" b="1" dirty="0" smtClean="0"/>
              <a:t> </a:t>
            </a:r>
            <a:endParaRPr lang="en-IN" sz="2800" b="1" dirty="0"/>
          </a:p>
          <a:p>
            <a:r>
              <a:rPr lang="en-IN" dirty="0" smtClean="0"/>
              <a:t>The employer’s app is meant to write data to the NFC tags</a:t>
            </a:r>
          </a:p>
          <a:p>
            <a:r>
              <a:rPr lang="en-IN" dirty="0" smtClean="0"/>
              <a:t>For this purpose a custom application is provided to the employees and there devices are interfaced with barcode scanners </a:t>
            </a:r>
            <a:endParaRPr lang="en-US" dirty="0"/>
          </a:p>
        </p:txBody>
      </p:sp>
      <p:pic>
        <p:nvPicPr>
          <p:cNvPr id="4098" name="Picture 2" descr="http://www.appandroidbox.it/wp-content/uploads/2013/02/App-Android-codici-a-barre-e-QR-lettore-Barcode-Scann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144" y="2636912"/>
            <a:ext cx="3528856" cy="263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4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Stage -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944" y="2132856"/>
            <a:ext cx="4834880" cy="3705275"/>
          </a:xfrm>
        </p:spPr>
        <p:txBody>
          <a:bodyPr/>
          <a:lstStyle/>
          <a:p>
            <a:r>
              <a:rPr lang="en-IN" dirty="0" smtClean="0"/>
              <a:t>An Edison board is interfaced with a load-cell </a:t>
            </a:r>
          </a:p>
          <a:p>
            <a:r>
              <a:rPr lang="en-IN" dirty="0" smtClean="0"/>
              <a:t>The microcontroller processes the reading and updates the weights in on the server</a:t>
            </a:r>
          </a:p>
          <a:p>
            <a:r>
              <a:rPr lang="en-IN" dirty="0" smtClean="0"/>
              <a:t>If the weight in a crate falls below a certain minimum , an alert is set off </a:t>
            </a:r>
            <a:endParaRPr lang="en-US" dirty="0"/>
          </a:p>
        </p:txBody>
      </p:sp>
      <p:pic>
        <p:nvPicPr>
          <p:cNvPr id="5122" name="Picture 2" descr="http://www.engineersgarage.com/sites/default/files/imagecache/Original/wysiwyg_imageupload/4214/Load-Ce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95" y="234888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5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Stage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8024" y="2276872"/>
            <a:ext cx="3394720" cy="3052935"/>
          </a:xfrm>
        </p:spPr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dirty="0" smtClean="0"/>
              <a:t>aforementioned stages are orchestrated to build a cohesive system </a:t>
            </a:r>
          </a:p>
          <a:p>
            <a:endParaRPr lang="en-IN" dirty="0" smtClean="0"/>
          </a:p>
        </p:txBody>
      </p:sp>
      <p:pic>
        <p:nvPicPr>
          <p:cNvPr id="6146" name="Picture 2" descr="https://s3.amazonaws.com/kinlane-productions/bw-icons/bw-conduct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590" y="1700808"/>
            <a:ext cx="2913187" cy="453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5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896" y="1628800"/>
            <a:ext cx="5040560" cy="3816424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How feasible is your solution ?</a:t>
            </a:r>
          </a:p>
          <a:p>
            <a:endParaRPr lang="en-IN" dirty="0" smtClean="0"/>
          </a:p>
          <a:p>
            <a:r>
              <a:rPr lang="en-IN" dirty="0" smtClean="0"/>
              <a:t>How is your solution different from e-shopping ?</a:t>
            </a:r>
          </a:p>
          <a:p>
            <a:endParaRPr lang="en-IN" dirty="0"/>
          </a:p>
          <a:p>
            <a:r>
              <a:rPr lang="en-IN" dirty="0" smtClean="0"/>
              <a:t>What does the retailer gain ?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 descr="http://www.middlebury.edu/system/files/media/question-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3184780" cy="397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4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988840"/>
            <a:ext cx="8229600" cy="1600200"/>
          </a:xfrm>
        </p:spPr>
        <p:txBody>
          <a:bodyPr/>
          <a:lstStyle/>
          <a:p>
            <a:r>
              <a:rPr lang="en-IN" dirty="0" smtClean="0"/>
              <a:t>Thank you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7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IN" dirty="0" smtClean="0"/>
              <a:t>The Problem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112" y="1670074"/>
            <a:ext cx="3106688" cy="4525963"/>
          </a:xfrm>
        </p:spPr>
        <p:txBody>
          <a:bodyPr/>
          <a:lstStyle/>
          <a:p>
            <a:r>
              <a:rPr lang="en-IN" dirty="0"/>
              <a:t>Retailers spend </a:t>
            </a:r>
            <a:r>
              <a:rPr lang="en-IN" dirty="0" smtClean="0"/>
              <a:t>exorbitantly on storing multiple copies of the same  product </a:t>
            </a:r>
          </a:p>
          <a:p>
            <a:r>
              <a:rPr lang="en-IN" dirty="0" smtClean="0"/>
              <a:t>Emphasis has shifted from variety to bulk storage .</a:t>
            </a:r>
          </a:p>
          <a:p>
            <a:r>
              <a:rPr lang="en-IN" dirty="0" smtClean="0"/>
              <a:t>Retail industry lacks innovation </a:t>
            </a:r>
            <a:endParaRPr lang="en-US" dirty="0"/>
          </a:p>
        </p:txBody>
      </p:sp>
      <p:pic>
        <p:nvPicPr>
          <p:cNvPr id="1026" name="Picture 2" descr="C:\Users\Vikram\Desktop\Tashi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4572000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241376" y="5445224"/>
            <a:ext cx="3456384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/>
              <a:t>A traditional retail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3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7192" y="1988840"/>
            <a:ext cx="4186808" cy="4525963"/>
          </a:xfrm>
        </p:spPr>
        <p:txBody>
          <a:bodyPr/>
          <a:lstStyle/>
          <a:p>
            <a:r>
              <a:rPr lang="en-IN" dirty="0" smtClean="0"/>
              <a:t>A single item of each product is to replace bulk display</a:t>
            </a:r>
          </a:p>
          <a:p>
            <a:r>
              <a:rPr lang="en-IN" dirty="0" smtClean="0"/>
              <a:t>Emphasis to be asserted on variety and user experience rather than storage </a:t>
            </a:r>
          </a:p>
          <a:p>
            <a:r>
              <a:rPr lang="en-IN" dirty="0" smtClean="0"/>
              <a:t>A stir in the retail using IOT  </a:t>
            </a:r>
          </a:p>
        </p:txBody>
      </p:sp>
      <p:pic>
        <p:nvPicPr>
          <p:cNvPr id="2050" name="Picture 2" descr="http://crosscliq.com/images/details/retail_nf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1756"/>
            <a:ext cx="4104456" cy="309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42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: 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8024" y="1916832"/>
            <a:ext cx="3610744" cy="4176464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NFC tags are to be embedded in each of the products</a:t>
            </a:r>
          </a:p>
          <a:p>
            <a:r>
              <a:rPr lang="en-IN" dirty="0" smtClean="0"/>
              <a:t>The NFC tags will be imprinted with details of the product </a:t>
            </a:r>
          </a:p>
          <a:p>
            <a:r>
              <a:rPr lang="en-IN" dirty="0"/>
              <a:t>The consumer uses his/her mobile device to scan the product and add to cart</a:t>
            </a:r>
          </a:p>
          <a:p>
            <a:endParaRPr lang="en-IN" dirty="0" smtClean="0"/>
          </a:p>
        </p:txBody>
      </p:sp>
      <p:pic>
        <p:nvPicPr>
          <p:cNvPr id="3074" name="Picture 2" descr="http://www.40visuals.com/wp-content/uploads/2014/09/Custom-Printed-NFC-sticker-ta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300037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5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: 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0" y="1916832"/>
            <a:ext cx="3394720" cy="452596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When done shopping , a request is sent to a warehouse </a:t>
            </a:r>
            <a:r>
              <a:rPr lang="en-IN" dirty="0" smtClean="0"/>
              <a:t>.</a:t>
            </a:r>
          </a:p>
          <a:p>
            <a:r>
              <a:rPr lang="en-IN" dirty="0"/>
              <a:t> </a:t>
            </a:r>
            <a:r>
              <a:rPr lang="en-IN" dirty="0" smtClean="0"/>
              <a:t>The warehouse fetches the request made by the user and forwards it to the billing counter </a:t>
            </a:r>
            <a:endParaRPr lang="en-IN" dirty="0"/>
          </a:p>
          <a:p>
            <a:endParaRPr lang="en-US" dirty="0"/>
          </a:p>
        </p:txBody>
      </p:sp>
      <p:pic>
        <p:nvPicPr>
          <p:cNvPr id="4098" name="Picture 2" descr="http://www.clker.com/cliparts/7/b/d/8/1206570945264463793nicubunu_RPG_map_symbols_Stables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353493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28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: 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120" y="1753358"/>
            <a:ext cx="2962672" cy="4525963"/>
          </a:xfrm>
        </p:spPr>
        <p:txBody>
          <a:bodyPr/>
          <a:lstStyle/>
          <a:p>
            <a:r>
              <a:rPr lang="en-IN" dirty="0" smtClean="0"/>
              <a:t>At the billing counter the shopper simply pays via his on-device app </a:t>
            </a:r>
          </a:p>
          <a:p>
            <a:r>
              <a:rPr lang="en-IN" dirty="0" smtClean="0"/>
              <a:t>The user collects his /her </a:t>
            </a:r>
            <a:r>
              <a:rPr lang="en-IN" dirty="0" smtClean="0"/>
              <a:t>package after completing the transaction</a:t>
            </a:r>
            <a:endParaRPr lang="en-US" dirty="0"/>
          </a:p>
        </p:txBody>
      </p:sp>
      <p:pic>
        <p:nvPicPr>
          <p:cNvPr id="5122" name="Picture 2" descr="http://vertassets.blob.core.windows.net/image/7c174104/7c174104-6ed0-451f-8a22-838912ba0020/retail_nfc_technolog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36231"/>
            <a:ext cx="4438925" cy="403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8024" y="2132856"/>
            <a:ext cx="4391000" cy="338437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IN" b="1" dirty="0" smtClean="0"/>
              <a:t>Stage – I : Web Development </a:t>
            </a:r>
          </a:p>
          <a:p>
            <a:pPr>
              <a:lnSpc>
                <a:spcPct val="200000"/>
              </a:lnSpc>
            </a:pPr>
            <a:r>
              <a:rPr lang="en-IN" b="1" dirty="0" smtClean="0"/>
              <a:t>Stage – II : Application Development </a:t>
            </a:r>
          </a:p>
          <a:p>
            <a:pPr>
              <a:lnSpc>
                <a:spcPct val="200000"/>
              </a:lnSpc>
            </a:pPr>
            <a:r>
              <a:rPr lang="en-IN" b="1" dirty="0" smtClean="0"/>
              <a:t>Stage – III : Hardware </a:t>
            </a:r>
          </a:p>
          <a:p>
            <a:pPr>
              <a:lnSpc>
                <a:spcPct val="200000"/>
              </a:lnSpc>
            </a:pPr>
            <a:r>
              <a:rPr lang="en-IN" b="1" dirty="0" smtClean="0"/>
              <a:t>Stage – IV : Orchestration </a:t>
            </a:r>
            <a:endParaRPr lang="en-US" b="1" dirty="0"/>
          </a:p>
        </p:txBody>
      </p:sp>
      <p:pic>
        <p:nvPicPr>
          <p:cNvPr id="4" name="Picture 2" descr="http://static1.squarespace.com/static/517fd7a8e4b0b0f0caf3ddce/t/53c7e96de4b0491442619f81/1405610407468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24" y="2132856"/>
            <a:ext cx="4475651" cy="335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5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Stage -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en-IN" dirty="0" smtClean="0"/>
              <a:t> Aim : To develop a build the backend server for the warehouse and a server to display crate reading .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7399" y="3356992"/>
            <a:ext cx="8229600" cy="1180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IN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6519" y="2708920"/>
            <a:ext cx="4320480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IN" dirty="0" smtClean="0"/>
              <a:t>Sever built using the </a:t>
            </a:r>
            <a:r>
              <a:rPr lang="en-IN" dirty="0" err="1" smtClean="0"/>
              <a:t>Django</a:t>
            </a:r>
            <a:r>
              <a:rPr lang="en-IN" dirty="0" smtClean="0"/>
              <a:t> framework </a:t>
            </a:r>
          </a:p>
          <a:p>
            <a:r>
              <a:rPr lang="en-IN" dirty="0" smtClean="0"/>
              <a:t>The warehouse server must will be populated with the customers order</a:t>
            </a:r>
          </a:p>
          <a:p>
            <a:r>
              <a:rPr lang="en-IN" dirty="0" smtClean="0"/>
              <a:t>The crate-weights server will be populated with reading from the various crates via load cells</a:t>
            </a:r>
          </a:p>
          <a:p>
            <a:endParaRPr lang="en-IN" dirty="0" smtClean="0"/>
          </a:p>
          <a:p>
            <a:pPr marL="0" indent="0">
              <a:buFont typeface="Arial" pitchFamily="34" charset="0"/>
              <a:buNone/>
            </a:pPr>
            <a:endParaRPr lang="en-IN" dirty="0" smtClean="0"/>
          </a:p>
        </p:txBody>
      </p:sp>
      <p:pic>
        <p:nvPicPr>
          <p:cNvPr id="1030" name="Picture 6" descr="http://www.kochartech.com/wp-content/uploads/2013/04/Fast-and-easy-deploymen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924944"/>
            <a:ext cx="2908609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28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lang="en-IN" dirty="0" smtClean="0"/>
              <a:t>Stage – II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66" y="1628800"/>
            <a:ext cx="6222942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b="1" dirty="0"/>
              <a:t>	</a:t>
            </a:r>
            <a:r>
              <a:rPr lang="en-IN" sz="2800" b="1" dirty="0" smtClean="0"/>
              <a:t>A) Client Application</a:t>
            </a:r>
          </a:p>
          <a:p>
            <a:pPr marL="0" indent="0" algn="ctr">
              <a:buNone/>
            </a:pPr>
            <a:r>
              <a:rPr lang="en-IN" sz="2800" b="1" dirty="0" smtClean="0"/>
              <a:t> </a:t>
            </a:r>
            <a:endParaRPr lang="en-IN" sz="2800" b="1" dirty="0"/>
          </a:p>
          <a:p>
            <a:r>
              <a:rPr lang="en-IN" dirty="0" smtClean="0"/>
              <a:t>The users mobile device is equipped with an application to read and display the NFC contained data</a:t>
            </a:r>
          </a:p>
          <a:p>
            <a:r>
              <a:rPr lang="en-IN" dirty="0" smtClean="0"/>
              <a:t>A running total of products added to cart is also provided </a:t>
            </a:r>
          </a:p>
          <a:p>
            <a:r>
              <a:rPr lang="en-IN" dirty="0" smtClean="0"/>
              <a:t>On submitting the order , the warehouse server is updated</a:t>
            </a:r>
          </a:p>
          <a:p>
            <a:endParaRPr lang="en-US" dirty="0"/>
          </a:p>
        </p:txBody>
      </p:sp>
      <p:pic>
        <p:nvPicPr>
          <p:cNvPr id="3074" name="Picture 2" descr="http://ww1.prweb.com/prfiles/2012/10/12/10008337/gI_583810_3155812-76930-hands-holding-digital-tablet-computer-with-icons-and-mobile-phone-vector-illustration.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037" y="2582772"/>
            <a:ext cx="2705543" cy="214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90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137</TotalTime>
  <Words>328</Words>
  <Application>Microsoft Office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Smart Retail</vt:lpstr>
      <vt:lpstr>The Problem …</vt:lpstr>
      <vt:lpstr>The Proposed Solution</vt:lpstr>
      <vt:lpstr>Implementation : Brief</vt:lpstr>
      <vt:lpstr>Implementation : Brief</vt:lpstr>
      <vt:lpstr>Implementation : Brief</vt:lpstr>
      <vt:lpstr>Workflow</vt:lpstr>
      <vt:lpstr>Stage - I</vt:lpstr>
      <vt:lpstr>Stage – II </vt:lpstr>
      <vt:lpstr>Stage – II </vt:lpstr>
      <vt:lpstr>Stage - III</vt:lpstr>
      <vt:lpstr>Stage IV</vt:lpstr>
      <vt:lpstr>FAQ</vt:lpstr>
      <vt:lpstr>Thank you ….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Retail</dc:title>
  <dc:creator>Alpha</dc:creator>
  <cp:lastModifiedBy>Alpha</cp:lastModifiedBy>
  <cp:revision>10</cp:revision>
  <dcterms:created xsi:type="dcterms:W3CDTF">2015-07-22T16:43:15Z</dcterms:created>
  <dcterms:modified xsi:type="dcterms:W3CDTF">2015-07-22T19:03:28Z</dcterms:modified>
</cp:coreProperties>
</file>