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527" r:id="rId5"/>
    <p:sldId id="524" r:id="rId6"/>
    <p:sldId id="522" r:id="rId7"/>
    <p:sldId id="521" r:id="rId8"/>
    <p:sldId id="444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6FF"/>
    <a:srgbClr val="FF733C"/>
    <a:srgbClr val="0070FF"/>
    <a:srgbClr val="0094FF"/>
    <a:srgbClr val="37A8F8"/>
    <a:srgbClr val="EB3D00"/>
    <a:srgbClr val="055475"/>
    <a:srgbClr val="C43600"/>
    <a:srgbClr val="1A232F"/>
    <a:srgbClr val="2DC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218" autoAdjust="0"/>
  </p:normalViewPr>
  <p:slideViewPr>
    <p:cSldViewPr>
      <p:cViewPr>
        <p:scale>
          <a:sx n="60" d="100"/>
          <a:sy n="60" d="100"/>
        </p:scale>
        <p:origin x="330" y="72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7B1CC3-AD68-4374-9AB7-00521824A6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C2014-813F-41A3-B86A-D7885FA1CC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D9735-379C-404B-ABF7-4FFFA25CB2E4}" type="datetimeFigureOut">
              <a:rPr lang="en-US" smtClean="0"/>
              <a:t>7/17/2025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F2E8-2F97-4758-AADD-3622367F72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3BD62-039B-4A90-9488-D847DC8FCB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20C9A-8755-4E9F-B476-6109714D56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45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0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3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6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3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1612" y="5791200"/>
            <a:ext cx="1659556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noFill/>
              </a:rPr>
              <a:t>Title slide.</a:t>
            </a:r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412" y="1597381"/>
            <a:ext cx="1981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15650-88F4-360C-9A31-1833D432FFBC}"/>
              </a:ext>
            </a:extLst>
          </p:cNvPr>
          <p:cNvSpPr/>
          <p:nvPr/>
        </p:nvSpPr>
        <p:spPr>
          <a:xfrm>
            <a:off x="-20638" y="0"/>
            <a:ext cx="1218882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C541F1D-82C3-364C-AB51-A3C25DE67E45}"/>
              </a:ext>
            </a:extLst>
          </p:cNvPr>
          <p:cNvSpPr/>
          <p:nvPr/>
        </p:nvSpPr>
        <p:spPr>
          <a:xfrm>
            <a:off x="6350207" y="228600"/>
            <a:ext cx="613829" cy="6400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5FDA13-9008-94AF-8F2D-17BBF91F648C}"/>
              </a:ext>
            </a:extLst>
          </p:cNvPr>
          <p:cNvSpPr/>
          <p:nvPr/>
        </p:nvSpPr>
        <p:spPr>
          <a:xfrm>
            <a:off x="7196865" y="1123950"/>
            <a:ext cx="613829" cy="5486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49D211-B65A-E083-B6FC-DDAF9576C6E5}"/>
              </a:ext>
            </a:extLst>
          </p:cNvPr>
          <p:cNvSpPr/>
          <p:nvPr/>
        </p:nvSpPr>
        <p:spPr>
          <a:xfrm>
            <a:off x="7965344" y="209550"/>
            <a:ext cx="613829" cy="6400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EBE9293-11A7-3502-DE99-D2C90C9A1B67}"/>
              </a:ext>
            </a:extLst>
          </p:cNvPr>
          <p:cNvSpPr/>
          <p:nvPr/>
        </p:nvSpPr>
        <p:spPr>
          <a:xfrm>
            <a:off x="8812002" y="661195"/>
            <a:ext cx="613829" cy="5943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2635669-A195-FF71-7EF5-8BD73C869649}"/>
              </a:ext>
            </a:extLst>
          </p:cNvPr>
          <p:cNvSpPr/>
          <p:nvPr/>
        </p:nvSpPr>
        <p:spPr>
          <a:xfrm>
            <a:off x="9648851" y="1118395"/>
            <a:ext cx="613829" cy="5486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4DAC80-2529-D823-A0ED-3758AD13A4D5}"/>
              </a:ext>
            </a:extLst>
          </p:cNvPr>
          <p:cNvSpPr/>
          <p:nvPr/>
        </p:nvSpPr>
        <p:spPr>
          <a:xfrm>
            <a:off x="10495509" y="738980"/>
            <a:ext cx="613829" cy="57607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D17F2A-2E09-DFC6-6F47-27290510E8E0}"/>
              </a:ext>
            </a:extLst>
          </p:cNvPr>
          <p:cNvSpPr/>
          <p:nvPr/>
        </p:nvSpPr>
        <p:spPr>
          <a:xfrm>
            <a:off x="11342167" y="228600"/>
            <a:ext cx="613829" cy="6400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26F0ED5-35A6-E7C6-72BF-95A758DC0724}"/>
              </a:ext>
            </a:extLst>
          </p:cNvPr>
          <p:cNvSpPr/>
          <p:nvPr/>
        </p:nvSpPr>
        <p:spPr>
          <a:xfrm>
            <a:off x="4799762" y="228600"/>
            <a:ext cx="613829" cy="6400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D77378B-C9E7-8A14-727B-376C5C9751FF}"/>
              </a:ext>
            </a:extLst>
          </p:cNvPr>
          <p:cNvSpPr/>
          <p:nvPr/>
        </p:nvSpPr>
        <p:spPr>
          <a:xfrm>
            <a:off x="5574984" y="700880"/>
            <a:ext cx="613829" cy="5943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1E00-D985-0C41-A82E-9510067B5635}"/>
              </a:ext>
            </a:extLst>
          </p:cNvPr>
          <p:cNvSpPr txBox="1"/>
          <p:nvPr/>
        </p:nvSpPr>
        <p:spPr>
          <a:xfrm>
            <a:off x="343900" y="794545"/>
            <a:ext cx="3817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Farm Smartly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B8AC98-C094-6E71-C059-1E76B63564A9}"/>
              </a:ext>
            </a:extLst>
          </p:cNvPr>
          <p:cNvSpPr txBox="1"/>
          <p:nvPr/>
        </p:nvSpPr>
        <p:spPr>
          <a:xfrm>
            <a:off x="379412" y="2133601"/>
            <a:ext cx="348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Don’t work hard but work smartly—or do both.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E5D875-0191-87AE-7DBA-24C6A25B910B}"/>
              </a:ext>
            </a:extLst>
          </p:cNvPr>
          <p:cNvSpPr txBox="1"/>
          <p:nvPr/>
        </p:nvSpPr>
        <p:spPr>
          <a:xfrm>
            <a:off x="379412" y="3429000"/>
            <a:ext cx="1981200" cy="46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Coders</a:t>
            </a:r>
          </a:p>
        </p:txBody>
      </p:sp>
    </p:spTree>
    <p:extLst>
      <p:ext uri="{BB962C8B-B14F-4D97-AF65-F5344CB8AC3E}">
        <p14:creationId xmlns:p14="http://schemas.microsoft.com/office/powerpoint/2010/main" val="6572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repeatCount="indefinite" accel="50000" decel="50000" autoRev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noFill/>
              </a:rPr>
              <a:t>Slide 1</a:t>
            </a:r>
          </a:p>
        </p:txBody>
      </p:sp>
      <p:sp>
        <p:nvSpPr>
          <p:cNvPr id="38" name="Rectangle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7188" y="-42533"/>
            <a:ext cx="12188826" cy="68580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37A8F8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200" name="Straight Connector 19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948266" y="0"/>
            <a:ext cx="0" cy="2989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202" name="Straight Connector 2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3046412" y="0"/>
            <a:ext cx="0" cy="327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204" name="Straight Connector 2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5103812" y="0"/>
            <a:ext cx="0" cy="2590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440" name="Straight Connector 4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6932612" y="0"/>
            <a:ext cx="0" cy="2989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442" name="Straight Connector 4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8837612" y="0"/>
            <a:ext cx="0" cy="26849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443" name="Straight Connector 4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10437812" y="0"/>
            <a:ext cx="0" cy="3505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457198"/>
            <a:ext cx="12393108" cy="1823175"/>
            <a:chOff x="0" y="-457198"/>
            <a:chExt cx="12393108" cy="1823175"/>
          </a:xfrm>
        </p:grpSpPr>
        <p:sp>
          <p:nvSpPr>
            <p:cNvPr id="206" name="Freeform 6"/>
            <p:cNvSpPr>
              <a:spLocks/>
            </p:cNvSpPr>
            <p:nvPr/>
          </p:nvSpPr>
          <p:spPr bwMode="auto">
            <a:xfrm>
              <a:off x="299928" y="-228599"/>
              <a:ext cx="1990944" cy="984976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7"/>
            <p:cNvSpPr>
              <a:spLocks/>
            </p:cNvSpPr>
            <p:nvPr/>
          </p:nvSpPr>
          <p:spPr bwMode="auto">
            <a:xfrm>
              <a:off x="0" y="152400"/>
              <a:ext cx="1219200" cy="7337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5"/>
            <p:cNvSpPr>
              <a:spLocks/>
            </p:cNvSpPr>
            <p:nvPr/>
          </p:nvSpPr>
          <p:spPr bwMode="auto">
            <a:xfrm>
              <a:off x="2743200" y="533400"/>
              <a:ext cx="888098" cy="762000"/>
            </a:xfrm>
            <a:custGeom>
              <a:avLst/>
              <a:gdLst/>
              <a:ahLst/>
              <a:cxnLst>
                <a:cxn ang="0">
                  <a:pos x="6289" y="2962"/>
                </a:cxn>
                <a:cxn ang="0">
                  <a:pos x="6350" y="2602"/>
                </a:cxn>
                <a:cxn ang="0">
                  <a:pos x="6322" y="2354"/>
                </a:cxn>
                <a:cxn ang="0">
                  <a:pos x="6225" y="2099"/>
                </a:cxn>
                <a:cxn ang="0">
                  <a:pos x="6071" y="1880"/>
                </a:cxn>
                <a:cxn ang="0">
                  <a:pos x="5973" y="1670"/>
                </a:cxn>
                <a:cxn ang="0">
                  <a:pos x="6013" y="1291"/>
                </a:cxn>
                <a:cxn ang="0">
                  <a:pos x="5884" y="903"/>
                </a:cxn>
                <a:cxn ang="0">
                  <a:pos x="5607" y="613"/>
                </a:cxn>
                <a:cxn ang="0">
                  <a:pos x="5229" y="464"/>
                </a:cxn>
                <a:cxn ang="0">
                  <a:pos x="4893" y="475"/>
                </a:cxn>
                <a:cxn ang="0">
                  <a:pos x="4679" y="404"/>
                </a:cxn>
                <a:cxn ang="0">
                  <a:pos x="4461" y="261"/>
                </a:cxn>
                <a:cxn ang="0">
                  <a:pos x="4212" y="168"/>
                </a:cxn>
                <a:cxn ang="0">
                  <a:pos x="3940" y="136"/>
                </a:cxn>
                <a:cxn ang="0">
                  <a:pos x="3654" y="172"/>
                </a:cxn>
                <a:cxn ang="0">
                  <a:pos x="3394" y="275"/>
                </a:cxn>
                <a:cxn ang="0">
                  <a:pos x="3007" y="57"/>
                </a:cxn>
                <a:cxn ang="0">
                  <a:pos x="2613" y="0"/>
                </a:cxn>
                <a:cxn ang="0">
                  <a:pos x="2295" y="56"/>
                </a:cxn>
                <a:cxn ang="0">
                  <a:pos x="2014" y="194"/>
                </a:cxn>
                <a:cxn ang="0">
                  <a:pos x="1782" y="398"/>
                </a:cxn>
                <a:cxn ang="0">
                  <a:pos x="1505" y="491"/>
                </a:cxn>
                <a:cxn ang="0">
                  <a:pos x="1274" y="515"/>
                </a:cxn>
                <a:cxn ang="0">
                  <a:pos x="864" y="687"/>
                </a:cxn>
                <a:cxn ang="0">
                  <a:pos x="525" y="1043"/>
                </a:cxn>
                <a:cxn ang="0">
                  <a:pos x="377" y="1435"/>
                </a:cxn>
                <a:cxn ang="0">
                  <a:pos x="360" y="1685"/>
                </a:cxn>
                <a:cxn ang="0">
                  <a:pos x="395" y="2018"/>
                </a:cxn>
                <a:cxn ang="0">
                  <a:pos x="207" y="2225"/>
                </a:cxn>
                <a:cxn ang="0">
                  <a:pos x="75" y="2472"/>
                </a:cxn>
                <a:cxn ang="0">
                  <a:pos x="7" y="2752"/>
                </a:cxn>
                <a:cxn ang="0">
                  <a:pos x="21" y="3104"/>
                </a:cxn>
                <a:cxn ang="0">
                  <a:pos x="207" y="3541"/>
                </a:cxn>
                <a:cxn ang="0">
                  <a:pos x="250" y="3793"/>
                </a:cxn>
                <a:cxn ang="0">
                  <a:pos x="198" y="4047"/>
                </a:cxn>
                <a:cxn ang="0">
                  <a:pos x="239" y="4390"/>
                </a:cxn>
                <a:cxn ang="0">
                  <a:pos x="443" y="4746"/>
                </a:cxn>
                <a:cxn ang="0">
                  <a:pos x="776" y="4982"/>
                </a:cxn>
                <a:cxn ang="0">
                  <a:pos x="1146" y="5056"/>
                </a:cxn>
                <a:cxn ang="0">
                  <a:pos x="1380" y="5027"/>
                </a:cxn>
                <a:cxn ang="0">
                  <a:pos x="1632" y="5080"/>
                </a:cxn>
                <a:cxn ang="0">
                  <a:pos x="1865" y="5293"/>
                </a:cxn>
                <a:cxn ang="0">
                  <a:pos x="2150" y="5436"/>
                </a:cxn>
                <a:cxn ang="0">
                  <a:pos x="2475" y="5493"/>
                </a:cxn>
                <a:cxn ang="0">
                  <a:pos x="2727" y="5473"/>
                </a:cxn>
                <a:cxn ang="0">
                  <a:pos x="2983" y="5393"/>
                </a:cxn>
                <a:cxn ang="0">
                  <a:pos x="3209" y="5258"/>
                </a:cxn>
                <a:cxn ang="0">
                  <a:pos x="3390" y="5151"/>
                </a:cxn>
                <a:cxn ang="0">
                  <a:pos x="3737" y="5345"/>
                </a:cxn>
                <a:cxn ang="0">
                  <a:pos x="4070" y="5384"/>
                </a:cxn>
                <a:cxn ang="0">
                  <a:pos x="4331" y="5329"/>
                </a:cxn>
                <a:cxn ang="0">
                  <a:pos x="4560" y="5205"/>
                </a:cxn>
                <a:cxn ang="0">
                  <a:pos x="4745" y="5026"/>
                </a:cxn>
                <a:cxn ang="0">
                  <a:pos x="4931" y="5006"/>
                </a:cxn>
                <a:cxn ang="0">
                  <a:pos x="5196" y="5052"/>
                </a:cxn>
                <a:cxn ang="0">
                  <a:pos x="5433" y="5040"/>
                </a:cxn>
                <a:cxn ang="0">
                  <a:pos x="5804" y="4915"/>
                </a:cxn>
                <a:cxn ang="0">
                  <a:pos x="6176" y="4594"/>
                </a:cxn>
                <a:cxn ang="0">
                  <a:pos x="6375" y="4166"/>
                </a:cxn>
                <a:cxn ang="0">
                  <a:pos x="6403" y="3908"/>
                </a:cxn>
                <a:cxn ang="0">
                  <a:pos x="6339" y="3531"/>
                </a:cxn>
                <a:cxn ang="0">
                  <a:pos x="6164" y="3207"/>
                </a:cxn>
              </a:cxnLst>
              <a:rect l="0" t="0" r="r" b="b"/>
              <a:pathLst>
                <a:path w="6403" h="5493">
                  <a:moveTo>
                    <a:pt x="6164" y="3207"/>
                  </a:moveTo>
                  <a:lnTo>
                    <a:pt x="6164" y="3207"/>
                  </a:lnTo>
                  <a:lnTo>
                    <a:pt x="6185" y="3174"/>
                  </a:lnTo>
                  <a:lnTo>
                    <a:pt x="6205" y="3141"/>
                  </a:lnTo>
                  <a:lnTo>
                    <a:pt x="6225" y="3106"/>
                  </a:lnTo>
                  <a:lnTo>
                    <a:pt x="6243" y="3072"/>
                  </a:lnTo>
                  <a:lnTo>
                    <a:pt x="6259" y="3035"/>
                  </a:lnTo>
                  <a:lnTo>
                    <a:pt x="6275" y="2999"/>
                  </a:lnTo>
                  <a:lnTo>
                    <a:pt x="6289" y="2962"/>
                  </a:lnTo>
                  <a:lnTo>
                    <a:pt x="6302" y="2925"/>
                  </a:lnTo>
                  <a:lnTo>
                    <a:pt x="6312" y="2886"/>
                  </a:lnTo>
                  <a:lnTo>
                    <a:pt x="6323" y="2847"/>
                  </a:lnTo>
                  <a:lnTo>
                    <a:pt x="6331" y="2807"/>
                  </a:lnTo>
                  <a:lnTo>
                    <a:pt x="6338" y="2767"/>
                  </a:lnTo>
                  <a:lnTo>
                    <a:pt x="6343" y="2727"/>
                  </a:lnTo>
                  <a:lnTo>
                    <a:pt x="6348" y="2686"/>
                  </a:lnTo>
                  <a:lnTo>
                    <a:pt x="6350" y="2644"/>
                  </a:lnTo>
                  <a:lnTo>
                    <a:pt x="6350" y="2602"/>
                  </a:lnTo>
                  <a:lnTo>
                    <a:pt x="6350" y="2602"/>
                  </a:lnTo>
                  <a:lnTo>
                    <a:pt x="6350" y="2570"/>
                  </a:lnTo>
                  <a:lnTo>
                    <a:pt x="6349" y="2538"/>
                  </a:lnTo>
                  <a:lnTo>
                    <a:pt x="6346" y="2507"/>
                  </a:lnTo>
                  <a:lnTo>
                    <a:pt x="6343" y="2476"/>
                  </a:lnTo>
                  <a:lnTo>
                    <a:pt x="6339" y="2445"/>
                  </a:lnTo>
                  <a:lnTo>
                    <a:pt x="6333" y="2414"/>
                  </a:lnTo>
                  <a:lnTo>
                    <a:pt x="6328" y="2384"/>
                  </a:lnTo>
                  <a:lnTo>
                    <a:pt x="6322" y="2354"/>
                  </a:lnTo>
                  <a:lnTo>
                    <a:pt x="6313" y="2324"/>
                  </a:lnTo>
                  <a:lnTo>
                    <a:pt x="6305" y="2295"/>
                  </a:lnTo>
                  <a:lnTo>
                    <a:pt x="6297" y="2265"/>
                  </a:lnTo>
                  <a:lnTo>
                    <a:pt x="6286" y="2237"/>
                  </a:lnTo>
                  <a:lnTo>
                    <a:pt x="6276" y="2209"/>
                  </a:lnTo>
                  <a:lnTo>
                    <a:pt x="6264" y="2180"/>
                  </a:lnTo>
                  <a:lnTo>
                    <a:pt x="6252" y="2153"/>
                  </a:lnTo>
                  <a:lnTo>
                    <a:pt x="6239" y="2126"/>
                  </a:lnTo>
                  <a:lnTo>
                    <a:pt x="6225" y="2099"/>
                  </a:lnTo>
                  <a:lnTo>
                    <a:pt x="6211" y="2073"/>
                  </a:lnTo>
                  <a:lnTo>
                    <a:pt x="6196" y="2047"/>
                  </a:lnTo>
                  <a:lnTo>
                    <a:pt x="6180" y="2021"/>
                  </a:lnTo>
                  <a:lnTo>
                    <a:pt x="6164" y="1997"/>
                  </a:lnTo>
                  <a:lnTo>
                    <a:pt x="6146" y="1972"/>
                  </a:lnTo>
                  <a:lnTo>
                    <a:pt x="6129" y="1948"/>
                  </a:lnTo>
                  <a:lnTo>
                    <a:pt x="6110" y="1925"/>
                  </a:lnTo>
                  <a:lnTo>
                    <a:pt x="6091" y="1902"/>
                  </a:lnTo>
                  <a:lnTo>
                    <a:pt x="6071" y="1880"/>
                  </a:lnTo>
                  <a:lnTo>
                    <a:pt x="6051" y="1859"/>
                  </a:lnTo>
                  <a:lnTo>
                    <a:pt x="6030" y="1838"/>
                  </a:lnTo>
                  <a:lnTo>
                    <a:pt x="6008" y="1816"/>
                  </a:lnTo>
                  <a:lnTo>
                    <a:pt x="5986" y="1796"/>
                  </a:lnTo>
                  <a:lnTo>
                    <a:pt x="5964" y="1778"/>
                  </a:lnTo>
                  <a:lnTo>
                    <a:pt x="5940" y="1759"/>
                  </a:lnTo>
                  <a:lnTo>
                    <a:pt x="5940" y="1759"/>
                  </a:lnTo>
                  <a:lnTo>
                    <a:pt x="5958" y="1715"/>
                  </a:lnTo>
                  <a:lnTo>
                    <a:pt x="5973" y="1670"/>
                  </a:lnTo>
                  <a:lnTo>
                    <a:pt x="5987" y="1626"/>
                  </a:lnTo>
                  <a:lnTo>
                    <a:pt x="5998" y="1579"/>
                  </a:lnTo>
                  <a:lnTo>
                    <a:pt x="6007" y="1531"/>
                  </a:lnTo>
                  <a:lnTo>
                    <a:pt x="6013" y="1484"/>
                  </a:lnTo>
                  <a:lnTo>
                    <a:pt x="6017" y="1435"/>
                  </a:lnTo>
                  <a:lnTo>
                    <a:pt x="6018" y="1385"/>
                  </a:lnTo>
                  <a:lnTo>
                    <a:pt x="6018" y="1385"/>
                  </a:lnTo>
                  <a:lnTo>
                    <a:pt x="6017" y="1338"/>
                  </a:lnTo>
                  <a:lnTo>
                    <a:pt x="6013" y="1291"/>
                  </a:lnTo>
                  <a:lnTo>
                    <a:pt x="6007" y="1244"/>
                  </a:lnTo>
                  <a:lnTo>
                    <a:pt x="5999" y="1198"/>
                  </a:lnTo>
                  <a:lnTo>
                    <a:pt x="5988" y="1153"/>
                  </a:lnTo>
                  <a:lnTo>
                    <a:pt x="5977" y="1109"/>
                  </a:lnTo>
                  <a:lnTo>
                    <a:pt x="5961" y="1065"/>
                  </a:lnTo>
                  <a:lnTo>
                    <a:pt x="5945" y="1023"/>
                  </a:lnTo>
                  <a:lnTo>
                    <a:pt x="5926" y="981"/>
                  </a:lnTo>
                  <a:lnTo>
                    <a:pt x="5906" y="941"/>
                  </a:lnTo>
                  <a:lnTo>
                    <a:pt x="5884" y="903"/>
                  </a:lnTo>
                  <a:lnTo>
                    <a:pt x="5859" y="865"/>
                  </a:lnTo>
                  <a:lnTo>
                    <a:pt x="5833" y="828"/>
                  </a:lnTo>
                  <a:lnTo>
                    <a:pt x="5806" y="793"/>
                  </a:lnTo>
                  <a:lnTo>
                    <a:pt x="5776" y="759"/>
                  </a:lnTo>
                  <a:lnTo>
                    <a:pt x="5746" y="727"/>
                  </a:lnTo>
                  <a:lnTo>
                    <a:pt x="5713" y="696"/>
                  </a:lnTo>
                  <a:lnTo>
                    <a:pt x="5679" y="667"/>
                  </a:lnTo>
                  <a:lnTo>
                    <a:pt x="5643" y="639"/>
                  </a:lnTo>
                  <a:lnTo>
                    <a:pt x="5607" y="613"/>
                  </a:lnTo>
                  <a:lnTo>
                    <a:pt x="5569" y="589"/>
                  </a:lnTo>
                  <a:lnTo>
                    <a:pt x="5530" y="567"/>
                  </a:lnTo>
                  <a:lnTo>
                    <a:pt x="5490" y="546"/>
                  </a:lnTo>
                  <a:lnTo>
                    <a:pt x="5449" y="527"/>
                  </a:lnTo>
                  <a:lnTo>
                    <a:pt x="5407" y="510"/>
                  </a:lnTo>
                  <a:lnTo>
                    <a:pt x="5363" y="496"/>
                  </a:lnTo>
                  <a:lnTo>
                    <a:pt x="5319" y="483"/>
                  </a:lnTo>
                  <a:lnTo>
                    <a:pt x="5275" y="473"/>
                  </a:lnTo>
                  <a:lnTo>
                    <a:pt x="5229" y="464"/>
                  </a:lnTo>
                  <a:lnTo>
                    <a:pt x="5182" y="459"/>
                  </a:lnTo>
                  <a:lnTo>
                    <a:pt x="5135" y="455"/>
                  </a:lnTo>
                  <a:lnTo>
                    <a:pt x="5086" y="454"/>
                  </a:lnTo>
                  <a:lnTo>
                    <a:pt x="5086" y="454"/>
                  </a:lnTo>
                  <a:lnTo>
                    <a:pt x="5046" y="455"/>
                  </a:lnTo>
                  <a:lnTo>
                    <a:pt x="5007" y="457"/>
                  </a:lnTo>
                  <a:lnTo>
                    <a:pt x="4969" y="462"/>
                  </a:lnTo>
                  <a:lnTo>
                    <a:pt x="4931" y="467"/>
                  </a:lnTo>
                  <a:lnTo>
                    <a:pt x="4893" y="475"/>
                  </a:lnTo>
                  <a:lnTo>
                    <a:pt x="4855" y="483"/>
                  </a:lnTo>
                  <a:lnTo>
                    <a:pt x="4819" y="494"/>
                  </a:lnTo>
                  <a:lnTo>
                    <a:pt x="4782" y="504"/>
                  </a:lnTo>
                  <a:lnTo>
                    <a:pt x="4782" y="504"/>
                  </a:lnTo>
                  <a:lnTo>
                    <a:pt x="4764" y="484"/>
                  </a:lnTo>
                  <a:lnTo>
                    <a:pt x="4742" y="463"/>
                  </a:lnTo>
                  <a:lnTo>
                    <a:pt x="4721" y="443"/>
                  </a:lnTo>
                  <a:lnTo>
                    <a:pt x="4700" y="424"/>
                  </a:lnTo>
                  <a:lnTo>
                    <a:pt x="4679" y="404"/>
                  </a:lnTo>
                  <a:lnTo>
                    <a:pt x="4656" y="387"/>
                  </a:lnTo>
                  <a:lnTo>
                    <a:pt x="4633" y="369"/>
                  </a:lnTo>
                  <a:lnTo>
                    <a:pt x="4611" y="351"/>
                  </a:lnTo>
                  <a:lnTo>
                    <a:pt x="4586" y="335"/>
                  </a:lnTo>
                  <a:lnTo>
                    <a:pt x="4562" y="318"/>
                  </a:lnTo>
                  <a:lnTo>
                    <a:pt x="4538" y="303"/>
                  </a:lnTo>
                  <a:lnTo>
                    <a:pt x="4513" y="288"/>
                  </a:lnTo>
                  <a:lnTo>
                    <a:pt x="4487" y="274"/>
                  </a:lnTo>
                  <a:lnTo>
                    <a:pt x="4461" y="261"/>
                  </a:lnTo>
                  <a:lnTo>
                    <a:pt x="4435" y="248"/>
                  </a:lnTo>
                  <a:lnTo>
                    <a:pt x="4408" y="235"/>
                  </a:lnTo>
                  <a:lnTo>
                    <a:pt x="4381" y="223"/>
                  </a:lnTo>
                  <a:lnTo>
                    <a:pt x="4354" y="212"/>
                  </a:lnTo>
                  <a:lnTo>
                    <a:pt x="4327" y="202"/>
                  </a:lnTo>
                  <a:lnTo>
                    <a:pt x="4298" y="192"/>
                  </a:lnTo>
                  <a:lnTo>
                    <a:pt x="4270" y="184"/>
                  </a:lnTo>
                  <a:lnTo>
                    <a:pt x="4242" y="176"/>
                  </a:lnTo>
                  <a:lnTo>
                    <a:pt x="4212" y="168"/>
                  </a:lnTo>
                  <a:lnTo>
                    <a:pt x="4183" y="162"/>
                  </a:lnTo>
                  <a:lnTo>
                    <a:pt x="4154" y="156"/>
                  </a:lnTo>
                  <a:lnTo>
                    <a:pt x="4124" y="150"/>
                  </a:lnTo>
                  <a:lnTo>
                    <a:pt x="4095" y="145"/>
                  </a:lnTo>
                  <a:lnTo>
                    <a:pt x="4064" y="142"/>
                  </a:lnTo>
                  <a:lnTo>
                    <a:pt x="4033" y="139"/>
                  </a:lnTo>
                  <a:lnTo>
                    <a:pt x="4003" y="137"/>
                  </a:lnTo>
                  <a:lnTo>
                    <a:pt x="3972" y="136"/>
                  </a:lnTo>
                  <a:lnTo>
                    <a:pt x="3940" y="136"/>
                  </a:lnTo>
                  <a:lnTo>
                    <a:pt x="3940" y="136"/>
                  </a:lnTo>
                  <a:lnTo>
                    <a:pt x="3904" y="136"/>
                  </a:lnTo>
                  <a:lnTo>
                    <a:pt x="3867" y="138"/>
                  </a:lnTo>
                  <a:lnTo>
                    <a:pt x="3831" y="141"/>
                  </a:lnTo>
                  <a:lnTo>
                    <a:pt x="3794" y="145"/>
                  </a:lnTo>
                  <a:lnTo>
                    <a:pt x="3759" y="150"/>
                  </a:lnTo>
                  <a:lnTo>
                    <a:pt x="3724" y="156"/>
                  </a:lnTo>
                  <a:lnTo>
                    <a:pt x="3688" y="163"/>
                  </a:lnTo>
                  <a:lnTo>
                    <a:pt x="3654" y="172"/>
                  </a:lnTo>
                  <a:lnTo>
                    <a:pt x="3620" y="181"/>
                  </a:lnTo>
                  <a:lnTo>
                    <a:pt x="3586" y="191"/>
                  </a:lnTo>
                  <a:lnTo>
                    <a:pt x="3553" y="203"/>
                  </a:lnTo>
                  <a:lnTo>
                    <a:pt x="3520" y="216"/>
                  </a:lnTo>
                  <a:lnTo>
                    <a:pt x="3488" y="229"/>
                  </a:lnTo>
                  <a:lnTo>
                    <a:pt x="3456" y="243"/>
                  </a:lnTo>
                  <a:lnTo>
                    <a:pt x="3425" y="258"/>
                  </a:lnTo>
                  <a:lnTo>
                    <a:pt x="3394" y="275"/>
                  </a:lnTo>
                  <a:lnTo>
                    <a:pt x="3394" y="275"/>
                  </a:lnTo>
                  <a:lnTo>
                    <a:pt x="3356" y="243"/>
                  </a:lnTo>
                  <a:lnTo>
                    <a:pt x="3316" y="214"/>
                  </a:lnTo>
                  <a:lnTo>
                    <a:pt x="3275" y="185"/>
                  </a:lnTo>
                  <a:lnTo>
                    <a:pt x="3234" y="159"/>
                  </a:lnTo>
                  <a:lnTo>
                    <a:pt x="3190" y="135"/>
                  </a:lnTo>
                  <a:lnTo>
                    <a:pt x="3146" y="112"/>
                  </a:lnTo>
                  <a:lnTo>
                    <a:pt x="3101" y="92"/>
                  </a:lnTo>
                  <a:lnTo>
                    <a:pt x="3054" y="73"/>
                  </a:lnTo>
                  <a:lnTo>
                    <a:pt x="3007" y="57"/>
                  </a:lnTo>
                  <a:lnTo>
                    <a:pt x="2958" y="42"/>
                  </a:lnTo>
                  <a:lnTo>
                    <a:pt x="2909" y="29"/>
                  </a:lnTo>
                  <a:lnTo>
                    <a:pt x="2858" y="19"/>
                  </a:lnTo>
                  <a:lnTo>
                    <a:pt x="2808" y="11"/>
                  </a:lnTo>
                  <a:lnTo>
                    <a:pt x="2756" y="5"/>
                  </a:lnTo>
                  <a:lnTo>
                    <a:pt x="2704" y="2"/>
                  </a:lnTo>
                  <a:lnTo>
                    <a:pt x="2651" y="0"/>
                  </a:lnTo>
                  <a:lnTo>
                    <a:pt x="2651" y="0"/>
                  </a:lnTo>
                  <a:lnTo>
                    <a:pt x="2613" y="0"/>
                  </a:lnTo>
                  <a:lnTo>
                    <a:pt x="2577" y="3"/>
                  </a:lnTo>
                  <a:lnTo>
                    <a:pt x="2540" y="5"/>
                  </a:lnTo>
                  <a:lnTo>
                    <a:pt x="2504" y="10"/>
                  </a:lnTo>
                  <a:lnTo>
                    <a:pt x="2468" y="15"/>
                  </a:lnTo>
                  <a:lnTo>
                    <a:pt x="2433" y="20"/>
                  </a:lnTo>
                  <a:lnTo>
                    <a:pt x="2398" y="27"/>
                  </a:lnTo>
                  <a:lnTo>
                    <a:pt x="2364" y="37"/>
                  </a:lnTo>
                  <a:lnTo>
                    <a:pt x="2329" y="46"/>
                  </a:lnTo>
                  <a:lnTo>
                    <a:pt x="2295" y="56"/>
                  </a:lnTo>
                  <a:lnTo>
                    <a:pt x="2262" y="68"/>
                  </a:lnTo>
                  <a:lnTo>
                    <a:pt x="2229" y="80"/>
                  </a:lnTo>
                  <a:lnTo>
                    <a:pt x="2198" y="93"/>
                  </a:lnTo>
                  <a:lnTo>
                    <a:pt x="2165" y="108"/>
                  </a:lnTo>
                  <a:lnTo>
                    <a:pt x="2134" y="123"/>
                  </a:lnTo>
                  <a:lnTo>
                    <a:pt x="2103" y="139"/>
                  </a:lnTo>
                  <a:lnTo>
                    <a:pt x="2073" y="156"/>
                  </a:lnTo>
                  <a:lnTo>
                    <a:pt x="2043" y="175"/>
                  </a:lnTo>
                  <a:lnTo>
                    <a:pt x="2014" y="194"/>
                  </a:lnTo>
                  <a:lnTo>
                    <a:pt x="1986" y="212"/>
                  </a:lnTo>
                  <a:lnTo>
                    <a:pt x="1957" y="234"/>
                  </a:lnTo>
                  <a:lnTo>
                    <a:pt x="1930" y="255"/>
                  </a:lnTo>
                  <a:lnTo>
                    <a:pt x="1904" y="277"/>
                  </a:lnTo>
                  <a:lnTo>
                    <a:pt x="1878" y="300"/>
                  </a:lnTo>
                  <a:lnTo>
                    <a:pt x="1854" y="323"/>
                  </a:lnTo>
                  <a:lnTo>
                    <a:pt x="1829" y="348"/>
                  </a:lnTo>
                  <a:lnTo>
                    <a:pt x="1805" y="373"/>
                  </a:lnTo>
                  <a:lnTo>
                    <a:pt x="1782" y="398"/>
                  </a:lnTo>
                  <a:lnTo>
                    <a:pt x="1761" y="424"/>
                  </a:lnTo>
                  <a:lnTo>
                    <a:pt x="1739" y="453"/>
                  </a:lnTo>
                  <a:lnTo>
                    <a:pt x="1718" y="480"/>
                  </a:lnTo>
                  <a:lnTo>
                    <a:pt x="1698" y="508"/>
                  </a:lnTo>
                  <a:lnTo>
                    <a:pt x="1698" y="508"/>
                  </a:lnTo>
                  <a:lnTo>
                    <a:pt x="1651" y="501"/>
                  </a:lnTo>
                  <a:lnTo>
                    <a:pt x="1603" y="496"/>
                  </a:lnTo>
                  <a:lnTo>
                    <a:pt x="1555" y="493"/>
                  </a:lnTo>
                  <a:lnTo>
                    <a:pt x="1505" y="491"/>
                  </a:lnTo>
                  <a:lnTo>
                    <a:pt x="1505" y="491"/>
                  </a:lnTo>
                  <a:lnTo>
                    <a:pt x="1476" y="491"/>
                  </a:lnTo>
                  <a:lnTo>
                    <a:pt x="1446" y="493"/>
                  </a:lnTo>
                  <a:lnTo>
                    <a:pt x="1417" y="495"/>
                  </a:lnTo>
                  <a:lnTo>
                    <a:pt x="1388" y="497"/>
                  </a:lnTo>
                  <a:lnTo>
                    <a:pt x="1359" y="501"/>
                  </a:lnTo>
                  <a:lnTo>
                    <a:pt x="1331" y="504"/>
                  </a:lnTo>
                  <a:lnTo>
                    <a:pt x="1302" y="509"/>
                  </a:lnTo>
                  <a:lnTo>
                    <a:pt x="1274" y="515"/>
                  </a:lnTo>
                  <a:lnTo>
                    <a:pt x="1246" y="521"/>
                  </a:lnTo>
                  <a:lnTo>
                    <a:pt x="1219" y="528"/>
                  </a:lnTo>
                  <a:lnTo>
                    <a:pt x="1165" y="543"/>
                  </a:lnTo>
                  <a:lnTo>
                    <a:pt x="1112" y="561"/>
                  </a:lnTo>
                  <a:lnTo>
                    <a:pt x="1059" y="582"/>
                  </a:lnTo>
                  <a:lnTo>
                    <a:pt x="1008" y="605"/>
                  </a:lnTo>
                  <a:lnTo>
                    <a:pt x="959" y="630"/>
                  </a:lnTo>
                  <a:lnTo>
                    <a:pt x="912" y="658"/>
                  </a:lnTo>
                  <a:lnTo>
                    <a:pt x="864" y="687"/>
                  </a:lnTo>
                  <a:lnTo>
                    <a:pt x="820" y="719"/>
                  </a:lnTo>
                  <a:lnTo>
                    <a:pt x="776" y="753"/>
                  </a:lnTo>
                  <a:lnTo>
                    <a:pt x="735" y="789"/>
                  </a:lnTo>
                  <a:lnTo>
                    <a:pt x="695" y="827"/>
                  </a:lnTo>
                  <a:lnTo>
                    <a:pt x="657" y="867"/>
                  </a:lnTo>
                  <a:lnTo>
                    <a:pt x="621" y="908"/>
                  </a:lnTo>
                  <a:lnTo>
                    <a:pt x="588" y="952"/>
                  </a:lnTo>
                  <a:lnTo>
                    <a:pt x="555" y="997"/>
                  </a:lnTo>
                  <a:lnTo>
                    <a:pt x="525" y="1043"/>
                  </a:lnTo>
                  <a:lnTo>
                    <a:pt x="498" y="1091"/>
                  </a:lnTo>
                  <a:lnTo>
                    <a:pt x="472" y="1140"/>
                  </a:lnTo>
                  <a:lnTo>
                    <a:pt x="450" y="1191"/>
                  </a:lnTo>
                  <a:lnTo>
                    <a:pt x="429" y="1243"/>
                  </a:lnTo>
                  <a:lnTo>
                    <a:pt x="411" y="1297"/>
                  </a:lnTo>
                  <a:lnTo>
                    <a:pt x="396" y="1351"/>
                  </a:lnTo>
                  <a:lnTo>
                    <a:pt x="389" y="1378"/>
                  </a:lnTo>
                  <a:lnTo>
                    <a:pt x="383" y="1407"/>
                  </a:lnTo>
                  <a:lnTo>
                    <a:pt x="377" y="1435"/>
                  </a:lnTo>
                  <a:lnTo>
                    <a:pt x="372" y="1463"/>
                  </a:lnTo>
                  <a:lnTo>
                    <a:pt x="369" y="1491"/>
                  </a:lnTo>
                  <a:lnTo>
                    <a:pt x="365" y="1520"/>
                  </a:lnTo>
                  <a:lnTo>
                    <a:pt x="363" y="1549"/>
                  </a:lnTo>
                  <a:lnTo>
                    <a:pt x="362" y="1579"/>
                  </a:lnTo>
                  <a:lnTo>
                    <a:pt x="360" y="1608"/>
                  </a:lnTo>
                  <a:lnTo>
                    <a:pt x="359" y="1637"/>
                  </a:lnTo>
                  <a:lnTo>
                    <a:pt x="359" y="1637"/>
                  </a:lnTo>
                  <a:lnTo>
                    <a:pt x="360" y="1685"/>
                  </a:lnTo>
                  <a:lnTo>
                    <a:pt x="364" y="1730"/>
                  </a:lnTo>
                  <a:lnTo>
                    <a:pt x="369" y="1778"/>
                  </a:lnTo>
                  <a:lnTo>
                    <a:pt x="374" y="1822"/>
                  </a:lnTo>
                  <a:lnTo>
                    <a:pt x="383" y="1867"/>
                  </a:lnTo>
                  <a:lnTo>
                    <a:pt x="393" y="1912"/>
                  </a:lnTo>
                  <a:lnTo>
                    <a:pt x="405" y="1955"/>
                  </a:lnTo>
                  <a:lnTo>
                    <a:pt x="418" y="1998"/>
                  </a:lnTo>
                  <a:lnTo>
                    <a:pt x="418" y="1998"/>
                  </a:lnTo>
                  <a:lnTo>
                    <a:pt x="395" y="2018"/>
                  </a:lnTo>
                  <a:lnTo>
                    <a:pt x="371" y="2039"/>
                  </a:lnTo>
                  <a:lnTo>
                    <a:pt x="349" y="2060"/>
                  </a:lnTo>
                  <a:lnTo>
                    <a:pt x="326" y="2081"/>
                  </a:lnTo>
                  <a:lnTo>
                    <a:pt x="305" y="2104"/>
                  </a:lnTo>
                  <a:lnTo>
                    <a:pt x="285" y="2127"/>
                  </a:lnTo>
                  <a:lnTo>
                    <a:pt x="264" y="2151"/>
                  </a:lnTo>
                  <a:lnTo>
                    <a:pt x="245" y="2175"/>
                  </a:lnTo>
                  <a:lnTo>
                    <a:pt x="226" y="2199"/>
                  </a:lnTo>
                  <a:lnTo>
                    <a:pt x="207" y="2225"/>
                  </a:lnTo>
                  <a:lnTo>
                    <a:pt x="191" y="2251"/>
                  </a:lnTo>
                  <a:lnTo>
                    <a:pt x="173" y="2277"/>
                  </a:lnTo>
                  <a:lnTo>
                    <a:pt x="158" y="2303"/>
                  </a:lnTo>
                  <a:lnTo>
                    <a:pt x="141" y="2330"/>
                  </a:lnTo>
                  <a:lnTo>
                    <a:pt x="127" y="2358"/>
                  </a:lnTo>
                  <a:lnTo>
                    <a:pt x="113" y="2385"/>
                  </a:lnTo>
                  <a:lnTo>
                    <a:pt x="100" y="2415"/>
                  </a:lnTo>
                  <a:lnTo>
                    <a:pt x="87" y="2443"/>
                  </a:lnTo>
                  <a:lnTo>
                    <a:pt x="75" y="2472"/>
                  </a:lnTo>
                  <a:lnTo>
                    <a:pt x="65" y="2502"/>
                  </a:lnTo>
                  <a:lnTo>
                    <a:pt x="54" y="2533"/>
                  </a:lnTo>
                  <a:lnTo>
                    <a:pt x="45" y="2562"/>
                  </a:lnTo>
                  <a:lnTo>
                    <a:pt x="37" y="2593"/>
                  </a:lnTo>
                  <a:lnTo>
                    <a:pt x="29" y="2624"/>
                  </a:lnTo>
                  <a:lnTo>
                    <a:pt x="22" y="2655"/>
                  </a:lnTo>
                  <a:lnTo>
                    <a:pt x="16" y="2687"/>
                  </a:lnTo>
                  <a:lnTo>
                    <a:pt x="12" y="2719"/>
                  </a:lnTo>
                  <a:lnTo>
                    <a:pt x="7" y="2752"/>
                  </a:lnTo>
                  <a:lnTo>
                    <a:pt x="4" y="2785"/>
                  </a:lnTo>
                  <a:lnTo>
                    <a:pt x="1" y="2816"/>
                  </a:lnTo>
                  <a:lnTo>
                    <a:pt x="0" y="2849"/>
                  </a:lnTo>
                  <a:lnTo>
                    <a:pt x="0" y="2884"/>
                  </a:lnTo>
                  <a:lnTo>
                    <a:pt x="0" y="2884"/>
                  </a:lnTo>
                  <a:lnTo>
                    <a:pt x="1" y="2939"/>
                  </a:lnTo>
                  <a:lnTo>
                    <a:pt x="5" y="2995"/>
                  </a:lnTo>
                  <a:lnTo>
                    <a:pt x="12" y="3050"/>
                  </a:lnTo>
                  <a:lnTo>
                    <a:pt x="21" y="3104"/>
                  </a:lnTo>
                  <a:lnTo>
                    <a:pt x="33" y="3157"/>
                  </a:lnTo>
                  <a:lnTo>
                    <a:pt x="47" y="3209"/>
                  </a:lnTo>
                  <a:lnTo>
                    <a:pt x="64" y="3259"/>
                  </a:lnTo>
                  <a:lnTo>
                    <a:pt x="81" y="3310"/>
                  </a:lnTo>
                  <a:lnTo>
                    <a:pt x="102" y="3358"/>
                  </a:lnTo>
                  <a:lnTo>
                    <a:pt x="126" y="3406"/>
                  </a:lnTo>
                  <a:lnTo>
                    <a:pt x="151" y="3452"/>
                  </a:lnTo>
                  <a:lnTo>
                    <a:pt x="179" y="3497"/>
                  </a:lnTo>
                  <a:lnTo>
                    <a:pt x="207" y="3541"/>
                  </a:lnTo>
                  <a:lnTo>
                    <a:pt x="239" y="3583"/>
                  </a:lnTo>
                  <a:lnTo>
                    <a:pt x="272" y="3624"/>
                  </a:lnTo>
                  <a:lnTo>
                    <a:pt x="306" y="3663"/>
                  </a:lnTo>
                  <a:lnTo>
                    <a:pt x="306" y="3663"/>
                  </a:lnTo>
                  <a:lnTo>
                    <a:pt x="294" y="3688"/>
                  </a:lnTo>
                  <a:lnTo>
                    <a:pt x="281" y="3714"/>
                  </a:lnTo>
                  <a:lnTo>
                    <a:pt x="271" y="3740"/>
                  </a:lnTo>
                  <a:lnTo>
                    <a:pt x="260" y="3766"/>
                  </a:lnTo>
                  <a:lnTo>
                    <a:pt x="250" y="3793"/>
                  </a:lnTo>
                  <a:lnTo>
                    <a:pt x="241" y="3820"/>
                  </a:lnTo>
                  <a:lnTo>
                    <a:pt x="233" y="3847"/>
                  </a:lnTo>
                  <a:lnTo>
                    <a:pt x="225" y="3875"/>
                  </a:lnTo>
                  <a:lnTo>
                    <a:pt x="219" y="3903"/>
                  </a:lnTo>
                  <a:lnTo>
                    <a:pt x="213" y="3932"/>
                  </a:lnTo>
                  <a:lnTo>
                    <a:pt x="207" y="3960"/>
                  </a:lnTo>
                  <a:lnTo>
                    <a:pt x="204" y="3989"/>
                  </a:lnTo>
                  <a:lnTo>
                    <a:pt x="200" y="4018"/>
                  </a:lnTo>
                  <a:lnTo>
                    <a:pt x="198" y="4047"/>
                  </a:lnTo>
                  <a:lnTo>
                    <a:pt x="197" y="4078"/>
                  </a:lnTo>
                  <a:lnTo>
                    <a:pt x="197" y="4107"/>
                  </a:lnTo>
                  <a:lnTo>
                    <a:pt x="197" y="4107"/>
                  </a:lnTo>
                  <a:lnTo>
                    <a:pt x="198" y="4157"/>
                  </a:lnTo>
                  <a:lnTo>
                    <a:pt x="201" y="4205"/>
                  </a:lnTo>
                  <a:lnTo>
                    <a:pt x="207" y="4252"/>
                  </a:lnTo>
                  <a:lnTo>
                    <a:pt x="216" y="4299"/>
                  </a:lnTo>
                  <a:lnTo>
                    <a:pt x="226" y="4344"/>
                  </a:lnTo>
                  <a:lnTo>
                    <a:pt x="239" y="4390"/>
                  </a:lnTo>
                  <a:lnTo>
                    <a:pt x="254" y="4433"/>
                  </a:lnTo>
                  <a:lnTo>
                    <a:pt x="271" y="4477"/>
                  </a:lnTo>
                  <a:lnTo>
                    <a:pt x="290" y="4518"/>
                  </a:lnTo>
                  <a:lnTo>
                    <a:pt x="311" y="4559"/>
                  </a:lnTo>
                  <a:lnTo>
                    <a:pt x="333" y="4600"/>
                  </a:lnTo>
                  <a:lnTo>
                    <a:pt x="358" y="4638"/>
                  </a:lnTo>
                  <a:lnTo>
                    <a:pt x="385" y="4675"/>
                  </a:lnTo>
                  <a:lnTo>
                    <a:pt x="413" y="4711"/>
                  </a:lnTo>
                  <a:lnTo>
                    <a:pt x="443" y="4746"/>
                  </a:lnTo>
                  <a:lnTo>
                    <a:pt x="475" y="4779"/>
                  </a:lnTo>
                  <a:lnTo>
                    <a:pt x="508" y="4810"/>
                  </a:lnTo>
                  <a:lnTo>
                    <a:pt x="542" y="4840"/>
                  </a:lnTo>
                  <a:lnTo>
                    <a:pt x="577" y="4868"/>
                  </a:lnTo>
                  <a:lnTo>
                    <a:pt x="615" y="4894"/>
                  </a:lnTo>
                  <a:lnTo>
                    <a:pt x="654" y="4919"/>
                  </a:lnTo>
                  <a:lnTo>
                    <a:pt x="692" y="4942"/>
                  </a:lnTo>
                  <a:lnTo>
                    <a:pt x="734" y="4962"/>
                  </a:lnTo>
                  <a:lnTo>
                    <a:pt x="776" y="4982"/>
                  </a:lnTo>
                  <a:lnTo>
                    <a:pt x="820" y="4999"/>
                  </a:lnTo>
                  <a:lnTo>
                    <a:pt x="863" y="5014"/>
                  </a:lnTo>
                  <a:lnTo>
                    <a:pt x="908" y="5027"/>
                  </a:lnTo>
                  <a:lnTo>
                    <a:pt x="954" y="5038"/>
                  </a:lnTo>
                  <a:lnTo>
                    <a:pt x="1001" y="5046"/>
                  </a:lnTo>
                  <a:lnTo>
                    <a:pt x="1048" y="5052"/>
                  </a:lnTo>
                  <a:lnTo>
                    <a:pt x="1096" y="5055"/>
                  </a:lnTo>
                  <a:lnTo>
                    <a:pt x="1146" y="5056"/>
                  </a:lnTo>
                  <a:lnTo>
                    <a:pt x="1146" y="5056"/>
                  </a:lnTo>
                  <a:lnTo>
                    <a:pt x="1172" y="5056"/>
                  </a:lnTo>
                  <a:lnTo>
                    <a:pt x="1199" y="5055"/>
                  </a:lnTo>
                  <a:lnTo>
                    <a:pt x="1226" y="5053"/>
                  </a:lnTo>
                  <a:lnTo>
                    <a:pt x="1252" y="5051"/>
                  </a:lnTo>
                  <a:lnTo>
                    <a:pt x="1278" y="5047"/>
                  </a:lnTo>
                  <a:lnTo>
                    <a:pt x="1304" y="5044"/>
                  </a:lnTo>
                  <a:lnTo>
                    <a:pt x="1330" y="5039"/>
                  </a:lnTo>
                  <a:lnTo>
                    <a:pt x="1355" y="5033"/>
                  </a:lnTo>
                  <a:lnTo>
                    <a:pt x="1380" y="5027"/>
                  </a:lnTo>
                  <a:lnTo>
                    <a:pt x="1405" y="5020"/>
                  </a:lnTo>
                  <a:lnTo>
                    <a:pt x="1454" y="5005"/>
                  </a:lnTo>
                  <a:lnTo>
                    <a:pt x="1502" y="4987"/>
                  </a:lnTo>
                  <a:lnTo>
                    <a:pt x="1549" y="4967"/>
                  </a:lnTo>
                  <a:lnTo>
                    <a:pt x="1549" y="4967"/>
                  </a:lnTo>
                  <a:lnTo>
                    <a:pt x="1569" y="4996"/>
                  </a:lnTo>
                  <a:lnTo>
                    <a:pt x="1589" y="5025"/>
                  </a:lnTo>
                  <a:lnTo>
                    <a:pt x="1610" y="5053"/>
                  </a:lnTo>
                  <a:lnTo>
                    <a:pt x="1632" y="5080"/>
                  </a:lnTo>
                  <a:lnTo>
                    <a:pt x="1655" y="5107"/>
                  </a:lnTo>
                  <a:lnTo>
                    <a:pt x="1678" y="5133"/>
                  </a:lnTo>
                  <a:lnTo>
                    <a:pt x="1703" y="5158"/>
                  </a:lnTo>
                  <a:lnTo>
                    <a:pt x="1729" y="5182"/>
                  </a:lnTo>
                  <a:lnTo>
                    <a:pt x="1755" y="5206"/>
                  </a:lnTo>
                  <a:lnTo>
                    <a:pt x="1781" y="5230"/>
                  </a:lnTo>
                  <a:lnTo>
                    <a:pt x="1809" y="5252"/>
                  </a:lnTo>
                  <a:lnTo>
                    <a:pt x="1836" y="5273"/>
                  </a:lnTo>
                  <a:lnTo>
                    <a:pt x="1865" y="5293"/>
                  </a:lnTo>
                  <a:lnTo>
                    <a:pt x="1895" y="5313"/>
                  </a:lnTo>
                  <a:lnTo>
                    <a:pt x="1924" y="5331"/>
                  </a:lnTo>
                  <a:lnTo>
                    <a:pt x="1955" y="5350"/>
                  </a:lnTo>
                  <a:lnTo>
                    <a:pt x="1987" y="5366"/>
                  </a:lnTo>
                  <a:lnTo>
                    <a:pt x="2019" y="5382"/>
                  </a:lnTo>
                  <a:lnTo>
                    <a:pt x="2050" y="5397"/>
                  </a:lnTo>
                  <a:lnTo>
                    <a:pt x="2083" y="5411"/>
                  </a:lnTo>
                  <a:lnTo>
                    <a:pt x="2117" y="5424"/>
                  </a:lnTo>
                  <a:lnTo>
                    <a:pt x="2150" y="5436"/>
                  </a:lnTo>
                  <a:lnTo>
                    <a:pt x="2186" y="5446"/>
                  </a:lnTo>
                  <a:lnTo>
                    <a:pt x="2220" y="5456"/>
                  </a:lnTo>
                  <a:lnTo>
                    <a:pt x="2255" y="5465"/>
                  </a:lnTo>
                  <a:lnTo>
                    <a:pt x="2291" y="5472"/>
                  </a:lnTo>
                  <a:lnTo>
                    <a:pt x="2327" y="5479"/>
                  </a:lnTo>
                  <a:lnTo>
                    <a:pt x="2364" y="5484"/>
                  </a:lnTo>
                  <a:lnTo>
                    <a:pt x="2400" y="5489"/>
                  </a:lnTo>
                  <a:lnTo>
                    <a:pt x="2438" y="5491"/>
                  </a:lnTo>
                  <a:lnTo>
                    <a:pt x="2475" y="5493"/>
                  </a:lnTo>
                  <a:lnTo>
                    <a:pt x="2513" y="5493"/>
                  </a:lnTo>
                  <a:lnTo>
                    <a:pt x="2513" y="5493"/>
                  </a:lnTo>
                  <a:lnTo>
                    <a:pt x="2544" y="5493"/>
                  </a:lnTo>
                  <a:lnTo>
                    <a:pt x="2576" y="5492"/>
                  </a:lnTo>
                  <a:lnTo>
                    <a:pt x="2606" y="5490"/>
                  </a:lnTo>
                  <a:lnTo>
                    <a:pt x="2637" y="5488"/>
                  </a:lnTo>
                  <a:lnTo>
                    <a:pt x="2667" y="5484"/>
                  </a:lnTo>
                  <a:lnTo>
                    <a:pt x="2697" y="5479"/>
                  </a:lnTo>
                  <a:lnTo>
                    <a:pt x="2727" y="5473"/>
                  </a:lnTo>
                  <a:lnTo>
                    <a:pt x="2757" y="5468"/>
                  </a:lnTo>
                  <a:lnTo>
                    <a:pt x="2786" y="5462"/>
                  </a:lnTo>
                  <a:lnTo>
                    <a:pt x="2816" y="5453"/>
                  </a:lnTo>
                  <a:lnTo>
                    <a:pt x="2844" y="5445"/>
                  </a:lnTo>
                  <a:lnTo>
                    <a:pt x="2872" y="5437"/>
                  </a:lnTo>
                  <a:lnTo>
                    <a:pt x="2901" y="5426"/>
                  </a:lnTo>
                  <a:lnTo>
                    <a:pt x="2929" y="5416"/>
                  </a:lnTo>
                  <a:lnTo>
                    <a:pt x="2956" y="5405"/>
                  </a:lnTo>
                  <a:lnTo>
                    <a:pt x="2983" y="5393"/>
                  </a:lnTo>
                  <a:lnTo>
                    <a:pt x="3010" y="5380"/>
                  </a:lnTo>
                  <a:lnTo>
                    <a:pt x="3036" y="5367"/>
                  </a:lnTo>
                  <a:lnTo>
                    <a:pt x="3062" y="5354"/>
                  </a:lnTo>
                  <a:lnTo>
                    <a:pt x="3088" y="5339"/>
                  </a:lnTo>
                  <a:lnTo>
                    <a:pt x="3113" y="5325"/>
                  </a:lnTo>
                  <a:lnTo>
                    <a:pt x="3137" y="5309"/>
                  </a:lnTo>
                  <a:lnTo>
                    <a:pt x="3162" y="5293"/>
                  </a:lnTo>
                  <a:lnTo>
                    <a:pt x="3186" y="5276"/>
                  </a:lnTo>
                  <a:lnTo>
                    <a:pt x="3209" y="5258"/>
                  </a:lnTo>
                  <a:lnTo>
                    <a:pt x="3232" y="5240"/>
                  </a:lnTo>
                  <a:lnTo>
                    <a:pt x="3254" y="5221"/>
                  </a:lnTo>
                  <a:lnTo>
                    <a:pt x="3276" y="5203"/>
                  </a:lnTo>
                  <a:lnTo>
                    <a:pt x="3297" y="5182"/>
                  </a:lnTo>
                  <a:lnTo>
                    <a:pt x="3319" y="5162"/>
                  </a:lnTo>
                  <a:lnTo>
                    <a:pt x="3339" y="5142"/>
                  </a:lnTo>
                  <a:lnTo>
                    <a:pt x="3359" y="5121"/>
                  </a:lnTo>
                  <a:lnTo>
                    <a:pt x="3359" y="5121"/>
                  </a:lnTo>
                  <a:lnTo>
                    <a:pt x="3390" y="5151"/>
                  </a:lnTo>
                  <a:lnTo>
                    <a:pt x="3425" y="5179"/>
                  </a:lnTo>
                  <a:lnTo>
                    <a:pt x="3460" y="5206"/>
                  </a:lnTo>
                  <a:lnTo>
                    <a:pt x="3495" y="5231"/>
                  </a:lnTo>
                  <a:lnTo>
                    <a:pt x="3533" y="5254"/>
                  </a:lnTo>
                  <a:lnTo>
                    <a:pt x="3572" y="5277"/>
                  </a:lnTo>
                  <a:lnTo>
                    <a:pt x="3612" y="5297"/>
                  </a:lnTo>
                  <a:lnTo>
                    <a:pt x="3652" y="5314"/>
                  </a:lnTo>
                  <a:lnTo>
                    <a:pt x="3694" y="5331"/>
                  </a:lnTo>
                  <a:lnTo>
                    <a:pt x="3737" y="5345"/>
                  </a:lnTo>
                  <a:lnTo>
                    <a:pt x="3780" y="5357"/>
                  </a:lnTo>
                  <a:lnTo>
                    <a:pt x="3824" y="5367"/>
                  </a:lnTo>
                  <a:lnTo>
                    <a:pt x="3870" y="5376"/>
                  </a:lnTo>
                  <a:lnTo>
                    <a:pt x="3916" y="5380"/>
                  </a:lnTo>
                  <a:lnTo>
                    <a:pt x="3962" y="5384"/>
                  </a:lnTo>
                  <a:lnTo>
                    <a:pt x="4009" y="5385"/>
                  </a:lnTo>
                  <a:lnTo>
                    <a:pt x="4009" y="5385"/>
                  </a:lnTo>
                  <a:lnTo>
                    <a:pt x="4039" y="5385"/>
                  </a:lnTo>
                  <a:lnTo>
                    <a:pt x="4070" y="5384"/>
                  </a:lnTo>
                  <a:lnTo>
                    <a:pt x="4101" y="5382"/>
                  </a:lnTo>
                  <a:lnTo>
                    <a:pt x="4131" y="5378"/>
                  </a:lnTo>
                  <a:lnTo>
                    <a:pt x="4161" y="5373"/>
                  </a:lnTo>
                  <a:lnTo>
                    <a:pt x="4190" y="5367"/>
                  </a:lnTo>
                  <a:lnTo>
                    <a:pt x="4218" y="5362"/>
                  </a:lnTo>
                  <a:lnTo>
                    <a:pt x="4248" y="5354"/>
                  </a:lnTo>
                  <a:lnTo>
                    <a:pt x="4276" y="5346"/>
                  </a:lnTo>
                  <a:lnTo>
                    <a:pt x="4304" y="5338"/>
                  </a:lnTo>
                  <a:lnTo>
                    <a:pt x="4331" y="5329"/>
                  </a:lnTo>
                  <a:lnTo>
                    <a:pt x="4359" y="5318"/>
                  </a:lnTo>
                  <a:lnTo>
                    <a:pt x="4386" y="5306"/>
                  </a:lnTo>
                  <a:lnTo>
                    <a:pt x="4412" y="5294"/>
                  </a:lnTo>
                  <a:lnTo>
                    <a:pt x="4437" y="5281"/>
                  </a:lnTo>
                  <a:lnTo>
                    <a:pt x="4463" y="5267"/>
                  </a:lnTo>
                  <a:lnTo>
                    <a:pt x="4488" y="5253"/>
                  </a:lnTo>
                  <a:lnTo>
                    <a:pt x="4513" y="5238"/>
                  </a:lnTo>
                  <a:lnTo>
                    <a:pt x="4536" y="5221"/>
                  </a:lnTo>
                  <a:lnTo>
                    <a:pt x="4560" y="5205"/>
                  </a:lnTo>
                  <a:lnTo>
                    <a:pt x="4582" y="5188"/>
                  </a:lnTo>
                  <a:lnTo>
                    <a:pt x="4605" y="5170"/>
                  </a:lnTo>
                  <a:lnTo>
                    <a:pt x="4627" y="5151"/>
                  </a:lnTo>
                  <a:lnTo>
                    <a:pt x="4648" y="5132"/>
                  </a:lnTo>
                  <a:lnTo>
                    <a:pt x="4668" y="5112"/>
                  </a:lnTo>
                  <a:lnTo>
                    <a:pt x="4688" y="5091"/>
                  </a:lnTo>
                  <a:lnTo>
                    <a:pt x="4707" y="5069"/>
                  </a:lnTo>
                  <a:lnTo>
                    <a:pt x="4726" y="5048"/>
                  </a:lnTo>
                  <a:lnTo>
                    <a:pt x="4745" y="5026"/>
                  </a:lnTo>
                  <a:lnTo>
                    <a:pt x="4761" y="5003"/>
                  </a:lnTo>
                  <a:lnTo>
                    <a:pt x="4778" y="4980"/>
                  </a:lnTo>
                  <a:lnTo>
                    <a:pt x="4794" y="4955"/>
                  </a:lnTo>
                  <a:lnTo>
                    <a:pt x="4794" y="4955"/>
                  </a:lnTo>
                  <a:lnTo>
                    <a:pt x="4821" y="4967"/>
                  </a:lnTo>
                  <a:lnTo>
                    <a:pt x="4848" y="4978"/>
                  </a:lnTo>
                  <a:lnTo>
                    <a:pt x="4876" y="4988"/>
                  </a:lnTo>
                  <a:lnTo>
                    <a:pt x="4903" y="4998"/>
                  </a:lnTo>
                  <a:lnTo>
                    <a:pt x="4931" y="5006"/>
                  </a:lnTo>
                  <a:lnTo>
                    <a:pt x="4959" y="5014"/>
                  </a:lnTo>
                  <a:lnTo>
                    <a:pt x="4989" y="5021"/>
                  </a:lnTo>
                  <a:lnTo>
                    <a:pt x="5017" y="5028"/>
                  </a:lnTo>
                  <a:lnTo>
                    <a:pt x="5046" y="5034"/>
                  </a:lnTo>
                  <a:lnTo>
                    <a:pt x="5076" y="5039"/>
                  </a:lnTo>
                  <a:lnTo>
                    <a:pt x="5105" y="5044"/>
                  </a:lnTo>
                  <a:lnTo>
                    <a:pt x="5136" y="5047"/>
                  </a:lnTo>
                  <a:lnTo>
                    <a:pt x="5166" y="5049"/>
                  </a:lnTo>
                  <a:lnTo>
                    <a:pt x="5196" y="5052"/>
                  </a:lnTo>
                  <a:lnTo>
                    <a:pt x="5226" y="5053"/>
                  </a:lnTo>
                  <a:lnTo>
                    <a:pt x="5258" y="5054"/>
                  </a:lnTo>
                  <a:lnTo>
                    <a:pt x="5258" y="5054"/>
                  </a:lnTo>
                  <a:lnTo>
                    <a:pt x="5288" y="5053"/>
                  </a:lnTo>
                  <a:lnTo>
                    <a:pt x="5317" y="5052"/>
                  </a:lnTo>
                  <a:lnTo>
                    <a:pt x="5347" y="5051"/>
                  </a:lnTo>
                  <a:lnTo>
                    <a:pt x="5375" y="5048"/>
                  </a:lnTo>
                  <a:lnTo>
                    <a:pt x="5404" y="5045"/>
                  </a:lnTo>
                  <a:lnTo>
                    <a:pt x="5433" y="5040"/>
                  </a:lnTo>
                  <a:lnTo>
                    <a:pt x="5461" y="5035"/>
                  </a:lnTo>
                  <a:lnTo>
                    <a:pt x="5489" y="5031"/>
                  </a:lnTo>
                  <a:lnTo>
                    <a:pt x="5516" y="5025"/>
                  </a:lnTo>
                  <a:lnTo>
                    <a:pt x="5544" y="5018"/>
                  </a:lnTo>
                  <a:lnTo>
                    <a:pt x="5599" y="5002"/>
                  </a:lnTo>
                  <a:lnTo>
                    <a:pt x="5652" y="4985"/>
                  </a:lnTo>
                  <a:lnTo>
                    <a:pt x="5703" y="4963"/>
                  </a:lnTo>
                  <a:lnTo>
                    <a:pt x="5754" y="4941"/>
                  </a:lnTo>
                  <a:lnTo>
                    <a:pt x="5804" y="4915"/>
                  </a:lnTo>
                  <a:lnTo>
                    <a:pt x="5852" y="4888"/>
                  </a:lnTo>
                  <a:lnTo>
                    <a:pt x="5899" y="4857"/>
                  </a:lnTo>
                  <a:lnTo>
                    <a:pt x="5944" y="4826"/>
                  </a:lnTo>
                  <a:lnTo>
                    <a:pt x="5986" y="4791"/>
                  </a:lnTo>
                  <a:lnTo>
                    <a:pt x="6028" y="4756"/>
                  </a:lnTo>
                  <a:lnTo>
                    <a:pt x="6068" y="4718"/>
                  </a:lnTo>
                  <a:lnTo>
                    <a:pt x="6106" y="4678"/>
                  </a:lnTo>
                  <a:lnTo>
                    <a:pt x="6142" y="4637"/>
                  </a:lnTo>
                  <a:lnTo>
                    <a:pt x="6176" y="4594"/>
                  </a:lnTo>
                  <a:lnTo>
                    <a:pt x="6207" y="4549"/>
                  </a:lnTo>
                  <a:lnTo>
                    <a:pt x="6238" y="4502"/>
                  </a:lnTo>
                  <a:lnTo>
                    <a:pt x="6265" y="4453"/>
                  </a:lnTo>
                  <a:lnTo>
                    <a:pt x="6290" y="4405"/>
                  </a:lnTo>
                  <a:lnTo>
                    <a:pt x="6313" y="4353"/>
                  </a:lnTo>
                  <a:lnTo>
                    <a:pt x="6333" y="4302"/>
                  </a:lnTo>
                  <a:lnTo>
                    <a:pt x="6352" y="4249"/>
                  </a:lnTo>
                  <a:lnTo>
                    <a:pt x="6368" y="4194"/>
                  </a:lnTo>
                  <a:lnTo>
                    <a:pt x="6375" y="4166"/>
                  </a:lnTo>
                  <a:lnTo>
                    <a:pt x="6381" y="4139"/>
                  </a:lnTo>
                  <a:lnTo>
                    <a:pt x="6385" y="4111"/>
                  </a:lnTo>
                  <a:lnTo>
                    <a:pt x="6390" y="4082"/>
                  </a:lnTo>
                  <a:lnTo>
                    <a:pt x="6395" y="4054"/>
                  </a:lnTo>
                  <a:lnTo>
                    <a:pt x="6397" y="4025"/>
                  </a:lnTo>
                  <a:lnTo>
                    <a:pt x="6401" y="3996"/>
                  </a:lnTo>
                  <a:lnTo>
                    <a:pt x="6402" y="3967"/>
                  </a:lnTo>
                  <a:lnTo>
                    <a:pt x="6403" y="3938"/>
                  </a:lnTo>
                  <a:lnTo>
                    <a:pt x="6403" y="3908"/>
                  </a:lnTo>
                  <a:lnTo>
                    <a:pt x="6403" y="3908"/>
                  </a:lnTo>
                  <a:lnTo>
                    <a:pt x="6403" y="3859"/>
                  </a:lnTo>
                  <a:lnTo>
                    <a:pt x="6399" y="3810"/>
                  </a:lnTo>
                  <a:lnTo>
                    <a:pt x="6395" y="3762"/>
                  </a:lnTo>
                  <a:lnTo>
                    <a:pt x="6388" y="3714"/>
                  </a:lnTo>
                  <a:lnTo>
                    <a:pt x="6378" y="3668"/>
                  </a:lnTo>
                  <a:lnTo>
                    <a:pt x="6368" y="3621"/>
                  </a:lnTo>
                  <a:lnTo>
                    <a:pt x="6355" y="3576"/>
                  </a:lnTo>
                  <a:lnTo>
                    <a:pt x="6339" y="3531"/>
                  </a:lnTo>
                  <a:lnTo>
                    <a:pt x="6324" y="3488"/>
                  </a:lnTo>
                  <a:lnTo>
                    <a:pt x="6305" y="3444"/>
                  </a:lnTo>
                  <a:lnTo>
                    <a:pt x="6286" y="3403"/>
                  </a:lnTo>
                  <a:lnTo>
                    <a:pt x="6265" y="3362"/>
                  </a:lnTo>
                  <a:lnTo>
                    <a:pt x="6242" y="3322"/>
                  </a:lnTo>
                  <a:lnTo>
                    <a:pt x="6217" y="3282"/>
                  </a:lnTo>
                  <a:lnTo>
                    <a:pt x="6191" y="3244"/>
                  </a:lnTo>
                  <a:lnTo>
                    <a:pt x="6164" y="3207"/>
                  </a:lnTo>
                  <a:lnTo>
                    <a:pt x="6164" y="320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>
              <a:off x="1524000" y="228600"/>
              <a:ext cx="1278343" cy="990968"/>
            </a:xfrm>
            <a:custGeom>
              <a:avLst/>
              <a:gdLst/>
              <a:ahLst/>
              <a:cxnLst>
                <a:cxn ang="0">
                  <a:pos x="7205" y="2585"/>
                </a:cxn>
                <a:cxn ang="0">
                  <a:pos x="7101" y="2327"/>
                </a:cxn>
                <a:cxn ang="0">
                  <a:pos x="6932" y="2112"/>
                </a:cxn>
                <a:cxn ang="0">
                  <a:pos x="6863" y="1852"/>
                </a:cxn>
                <a:cxn ang="0">
                  <a:pos x="6826" y="1554"/>
                </a:cxn>
                <a:cxn ang="0">
                  <a:pos x="6690" y="1233"/>
                </a:cxn>
                <a:cxn ang="0">
                  <a:pos x="6289" y="831"/>
                </a:cxn>
                <a:cxn ang="0">
                  <a:pos x="5968" y="696"/>
                </a:cxn>
                <a:cxn ang="0">
                  <a:pos x="5670" y="658"/>
                </a:cxn>
                <a:cxn ang="0">
                  <a:pos x="5339" y="705"/>
                </a:cxn>
                <a:cxn ang="0">
                  <a:pos x="5072" y="714"/>
                </a:cxn>
                <a:cxn ang="0">
                  <a:pos x="4815" y="342"/>
                </a:cxn>
                <a:cxn ang="0">
                  <a:pos x="4439" y="91"/>
                </a:cxn>
                <a:cxn ang="0">
                  <a:pos x="3979" y="0"/>
                </a:cxn>
                <a:cxn ang="0">
                  <a:pos x="3670" y="40"/>
                </a:cxn>
                <a:cxn ang="0">
                  <a:pos x="3361" y="171"/>
                </a:cxn>
                <a:cxn ang="0">
                  <a:pos x="3105" y="381"/>
                </a:cxn>
                <a:cxn ang="0">
                  <a:pos x="2876" y="401"/>
                </a:cxn>
                <a:cxn ang="0">
                  <a:pos x="2579" y="363"/>
                </a:cxn>
                <a:cxn ang="0">
                  <a:pos x="2168" y="436"/>
                </a:cxn>
                <a:cxn ang="0">
                  <a:pos x="1785" y="666"/>
                </a:cxn>
                <a:cxn ang="0">
                  <a:pos x="1513" y="1019"/>
                </a:cxn>
                <a:cxn ang="0">
                  <a:pos x="1261" y="1116"/>
                </a:cxn>
                <a:cxn ang="0">
                  <a:pos x="982" y="1133"/>
                </a:cxn>
                <a:cxn ang="0">
                  <a:pos x="702" y="1220"/>
                </a:cxn>
                <a:cxn ang="0">
                  <a:pos x="272" y="1548"/>
                </a:cxn>
                <a:cxn ang="0">
                  <a:pos x="62" y="1924"/>
                </a:cxn>
                <a:cxn ang="0">
                  <a:pos x="4" y="2215"/>
                </a:cxn>
                <a:cxn ang="0">
                  <a:pos x="15" y="2496"/>
                </a:cxn>
                <a:cxn ang="0">
                  <a:pos x="101" y="2790"/>
                </a:cxn>
                <a:cxn ang="0">
                  <a:pos x="256" y="3045"/>
                </a:cxn>
                <a:cxn ang="0">
                  <a:pos x="329" y="3276"/>
                </a:cxn>
                <a:cxn ang="0">
                  <a:pos x="234" y="3638"/>
                </a:cxn>
                <a:cxn ang="0">
                  <a:pos x="243" y="3936"/>
                </a:cxn>
                <a:cxn ang="0">
                  <a:pos x="321" y="4218"/>
                </a:cxn>
                <a:cxn ang="0">
                  <a:pos x="619" y="4638"/>
                </a:cxn>
                <a:cxn ang="0">
                  <a:pos x="1012" y="4874"/>
                </a:cxn>
                <a:cxn ang="0">
                  <a:pos x="1300" y="4941"/>
                </a:cxn>
                <a:cxn ang="0">
                  <a:pos x="1542" y="5001"/>
                </a:cxn>
                <a:cxn ang="0">
                  <a:pos x="1758" y="5252"/>
                </a:cxn>
                <a:cxn ang="0">
                  <a:pos x="2047" y="5418"/>
                </a:cxn>
                <a:cxn ang="0">
                  <a:pos x="2387" y="5478"/>
                </a:cxn>
                <a:cxn ang="0">
                  <a:pos x="2690" y="5430"/>
                </a:cxn>
                <a:cxn ang="0">
                  <a:pos x="2981" y="5279"/>
                </a:cxn>
                <a:cxn ang="0">
                  <a:pos x="3204" y="5045"/>
                </a:cxn>
                <a:cxn ang="0">
                  <a:pos x="3356" y="5160"/>
                </a:cxn>
                <a:cxn ang="0">
                  <a:pos x="3612" y="5427"/>
                </a:cxn>
                <a:cxn ang="0">
                  <a:pos x="3952" y="5581"/>
                </a:cxn>
                <a:cxn ang="0">
                  <a:pos x="4278" y="5604"/>
                </a:cxn>
                <a:cxn ang="0">
                  <a:pos x="4572" y="5529"/>
                </a:cxn>
                <a:cxn ang="0">
                  <a:pos x="4823" y="5375"/>
                </a:cxn>
                <a:cxn ang="0">
                  <a:pos x="5000" y="5178"/>
                </a:cxn>
                <a:cxn ang="0">
                  <a:pos x="5297" y="5268"/>
                </a:cxn>
                <a:cxn ang="0">
                  <a:pos x="5580" y="5279"/>
                </a:cxn>
                <a:cxn ang="0">
                  <a:pos x="5872" y="5221"/>
                </a:cxn>
                <a:cxn ang="0">
                  <a:pos x="6247" y="5011"/>
                </a:cxn>
                <a:cxn ang="0">
                  <a:pos x="6576" y="4581"/>
                </a:cxn>
                <a:cxn ang="0">
                  <a:pos x="6663" y="4301"/>
                </a:cxn>
                <a:cxn ang="0">
                  <a:pos x="6678" y="3992"/>
                </a:cxn>
                <a:cxn ang="0">
                  <a:pos x="6719" y="3669"/>
                </a:cxn>
                <a:cxn ang="0">
                  <a:pos x="6995" y="3448"/>
                </a:cxn>
                <a:cxn ang="0">
                  <a:pos x="7174" y="3141"/>
                </a:cxn>
                <a:cxn ang="0">
                  <a:pos x="7232" y="2813"/>
                </a:cxn>
              </a:cxnLst>
              <a:rect l="0" t="0" r="r" b="b"/>
              <a:pathLst>
                <a:path w="7232" h="5608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 rot="5400000">
              <a:off x="5673609" y="-154821"/>
              <a:ext cx="590278" cy="964696"/>
            </a:xfrm>
            <a:custGeom>
              <a:avLst/>
              <a:gdLst/>
              <a:ahLst/>
              <a:cxnLst>
                <a:cxn ang="0">
                  <a:pos x="4365" y="3264"/>
                </a:cxn>
                <a:cxn ang="0">
                  <a:pos x="4455" y="2948"/>
                </a:cxn>
                <a:cxn ang="0">
                  <a:pos x="4436" y="2661"/>
                </a:cxn>
                <a:cxn ang="0">
                  <a:pos x="4315" y="2372"/>
                </a:cxn>
                <a:cxn ang="0">
                  <a:pos x="4298" y="2186"/>
                </a:cxn>
                <a:cxn ang="0">
                  <a:pos x="4360" y="1980"/>
                </a:cxn>
                <a:cxn ang="0">
                  <a:pos x="4357" y="1736"/>
                </a:cxn>
                <a:cxn ang="0">
                  <a:pos x="4224" y="1427"/>
                </a:cxn>
                <a:cxn ang="0">
                  <a:pos x="4085" y="1208"/>
                </a:cxn>
                <a:cxn ang="0">
                  <a:pos x="4060" y="907"/>
                </a:cxn>
                <a:cxn ang="0">
                  <a:pos x="3907" y="590"/>
                </a:cxn>
                <a:cxn ang="0">
                  <a:pos x="3650" y="356"/>
                </a:cxn>
                <a:cxn ang="0">
                  <a:pos x="3317" y="234"/>
                </a:cxn>
                <a:cxn ang="0">
                  <a:pos x="2986" y="245"/>
                </a:cxn>
                <a:cxn ang="0">
                  <a:pos x="2706" y="206"/>
                </a:cxn>
                <a:cxn ang="0">
                  <a:pos x="2373" y="33"/>
                </a:cxn>
                <a:cxn ang="0">
                  <a:pos x="2056" y="2"/>
                </a:cxn>
                <a:cxn ang="0">
                  <a:pos x="1783" y="68"/>
                </a:cxn>
                <a:cxn ang="0">
                  <a:pos x="1549" y="208"/>
                </a:cxn>
                <a:cxn ang="0">
                  <a:pos x="1368" y="411"/>
                </a:cxn>
                <a:cxn ang="0">
                  <a:pos x="1226" y="585"/>
                </a:cxn>
                <a:cxn ang="0">
                  <a:pos x="1025" y="572"/>
                </a:cxn>
                <a:cxn ang="0">
                  <a:pos x="677" y="662"/>
                </a:cxn>
                <a:cxn ang="0">
                  <a:pos x="398" y="870"/>
                </a:cxn>
                <a:cxn ang="0">
                  <a:pos x="216" y="1170"/>
                </a:cxn>
                <a:cxn ang="0">
                  <a:pos x="161" y="1483"/>
                </a:cxn>
                <a:cxn ang="0">
                  <a:pos x="188" y="1702"/>
                </a:cxn>
                <a:cxn ang="0">
                  <a:pos x="265" y="1902"/>
                </a:cxn>
                <a:cxn ang="0">
                  <a:pos x="89" y="2116"/>
                </a:cxn>
                <a:cxn ang="0">
                  <a:pos x="1" y="2427"/>
                </a:cxn>
                <a:cxn ang="0">
                  <a:pos x="34" y="2692"/>
                </a:cxn>
                <a:cxn ang="0">
                  <a:pos x="172" y="2944"/>
                </a:cxn>
                <a:cxn ang="0">
                  <a:pos x="135" y="3145"/>
                </a:cxn>
                <a:cxn ang="0">
                  <a:pos x="61" y="3412"/>
                </a:cxn>
                <a:cxn ang="0">
                  <a:pos x="73" y="3698"/>
                </a:cxn>
                <a:cxn ang="0">
                  <a:pos x="202" y="4016"/>
                </a:cxn>
                <a:cxn ang="0">
                  <a:pos x="261" y="4282"/>
                </a:cxn>
                <a:cxn ang="0">
                  <a:pos x="234" y="4614"/>
                </a:cxn>
                <a:cxn ang="0">
                  <a:pos x="339" y="4955"/>
                </a:cxn>
                <a:cxn ang="0">
                  <a:pos x="560" y="5223"/>
                </a:cxn>
                <a:cxn ang="0">
                  <a:pos x="869" y="5391"/>
                </a:cxn>
                <a:cxn ang="0">
                  <a:pos x="1178" y="5431"/>
                </a:cxn>
                <a:cxn ang="0">
                  <a:pos x="1438" y="5381"/>
                </a:cxn>
                <a:cxn ang="0">
                  <a:pos x="1701" y="5608"/>
                </a:cxn>
                <a:cxn ang="0">
                  <a:pos x="2003" y="5693"/>
                </a:cxn>
                <a:cxn ang="0">
                  <a:pos x="2172" y="5684"/>
                </a:cxn>
                <a:cxn ang="0">
                  <a:pos x="2356" y="5630"/>
                </a:cxn>
                <a:cxn ang="0">
                  <a:pos x="2516" y="5532"/>
                </a:cxn>
                <a:cxn ang="0">
                  <a:pos x="2648" y="5399"/>
                </a:cxn>
                <a:cxn ang="0">
                  <a:pos x="2815" y="5434"/>
                </a:cxn>
                <a:cxn ang="0">
                  <a:pos x="3116" y="5547"/>
                </a:cxn>
                <a:cxn ang="0">
                  <a:pos x="3420" y="5552"/>
                </a:cxn>
                <a:cxn ang="0">
                  <a:pos x="3753" y="5431"/>
                </a:cxn>
                <a:cxn ang="0">
                  <a:pos x="4011" y="5196"/>
                </a:cxn>
                <a:cxn ang="0">
                  <a:pos x="4163" y="4879"/>
                </a:cxn>
                <a:cxn ang="0">
                  <a:pos x="4189" y="4580"/>
                </a:cxn>
                <a:cxn ang="0">
                  <a:pos x="4172" y="4351"/>
                </a:cxn>
                <a:cxn ang="0">
                  <a:pos x="4310" y="4113"/>
                </a:cxn>
                <a:cxn ang="0">
                  <a:pos x="4352" y="3867"/>
                </a:cxn>
                <a:cxn ang="0">
                  <a:pos x="4320" y="3652"/>
                </a:cxn>
                <a:cxn ang="0">
                  <a:pos x="4232" y="3463"/>
                </a:cxn>
              </a:cxnLst>
              <a:rect l="0" t="0" r="r" b="b"/>
              <a:pathLst>
                <a:path w="4458" h="5694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7"/>
            <p:cNvSpPr>
              <a:spLocks/>
            </p:cNvSpPr>
            <p:nvPr/>
          </p:nvSpPr>
          <p:spPr bwMode="auto">
            <a:xfrm>
              <a:off x="2209800" y="-290685"/>
              <a:ext cx="965979" cy="5813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 rot="5400000">
              <a:off x="3801603" y="-829801"/>
              <a:ext cx="1174828" cy="1920034"/>
            </a:xfrm>
            <a:custGeom>
              <a:avLst/>
              <a:gdLst/>
              <a:ahLst/>
              <a:cxnLst>
                <a:cxn ang="0">
                  <a:pos x="4365" y="3264"/>
                </a:cxn>
                <a:cxn ang="0">
                  <a:pos x="4455" y="2948"/>
                </a:cxn>
                <a:cxn ang="0">
                  <a:pos x="4436" y="2661"/>
                </a:cxn>
                <a:cxn ang="0">
                  <a:pos x="4315" y="2372"/>
                </a:cxn>
                <a:cxn ang="0">
                  <a:pos x="4298" y="2186"/>
                </a:cxn>
                <a:cxn ang="0">
                  <a:pos x="4360" y="1980"/>
                </a:cxn>
                <a:cxn ang="0">
                  <a:pos x="4357" y="1736"/>
                </a:cxn>
                <a:cxn ang="0">
                  <a:pos x="4224" y="1427"/>
                </a:cxn>
                <a:cxn ang="0">
                  <a:pos x="4085" y="1208"/>
                </a:cxn>
                <a:cxn ang="0">
                  <a:pos x="4060" y="907"/>
                </a:cxn>
                <a:cxn ang="0">
                  <a:pos x="3907" y="590"/>
                </a:cxn>
                <a:cxn ang="0">
                  <a:pos x="3650" y="356"/>
                </a:cxn>
                <a:cxn ang="0">
                  <a:pos x="3317" y="234"/>
                </a:cxn>
                <a:cxn ang="0">
                  <a:pos x="2986" y="245"/>
                </a:cxn>
                <a:cxn ang="0">
                  <a:pos x="2706" y="206"/>
                </a:cxn>
                <a:cxn ang="0">
                  <a:pos x="2373" y="33"/>
                </a:cxn>
                <a:cxn ang="0">
                  <a:pos x="2056" y="2"/>
                </a:cxn>
                <a:cxn ang="0">
                  <a:pos x="1783" y="68"/>
                </a:cxn>
                <a:cxn ang="0">
                  <a:pos x="1549" y="208"/>
                </a:cxn>
                <a:cxn ang="0">
                  <a:pos x="1368" y="411"/>
                </a:cxn>
                <a:cxn ang="0">
                  <a:pos x="1226" y="585"/>
                </a:cxn>
                <a:cxn ang="0">
                  <a:pos x="1025" y="572"/>
                </a:cxn>
                <a:cxn ang="0">
                  <a:pos x="677" y="662"/>
                </a:cxn>
                <a:cxn ang="0">
                  <a:pos x="398" y="870"/>
                </a:cxn>
                <a:cxn ang="0">
                  <a:pos x="216" y="1170"/>
                </a:cxn>
                <a:cxn ang="0">
                  <a:pos x="161" y="1483"/>
                </a:cxn>
                <a:cxn ang="0">
                  <a:pos x="188" y="1702"/>
                </a:cxn>
                <a:cxn ang="0">
                  <a:pos x="265" y="1902"/>
                </a:cxn>
                <a:cxn ang="0">
                  <a:pos x="89" y="2116"/>
                </a:cxn>
                <a:cxn ang="0">
                  <a:pos x="1" y="2427"/>
                </a:cxn>
                <a:cxn ang="0">
                  <a:pos x="34" y="2692"/>
                </a:cxn>
                <a:cxn ang="0">
                  <a:pos x="172" y="2944"/>
                </a:cxn>
                <a:cxn ang="0">
                  <a:pos x="135" y="3145"/>
                </a:cxn>
                <a:cxn ang="0">
                  <a:pos x="61" y="3412"/>
                </a:cxn>
                <a:cxn ang="0">
                  <a:pos x="73" y="3698"/>
                </a:cxn>
                <a:cxn ang="0">
                  <a:pos x="202" y="4016"/>
                </a:cxn>
                <a:cxn ang="0">
                  <a:pos x="261" y="4282"/>
                </a:cxn>
                <a:cxn ang="0">
                  <a:pos x="234" y="4614"/>
                </a:cxn>
                <a:cxn ang="0">
                  <a:pos x="339" y="4955"/>
                </a:cxn>
                <a:cxn ang="0">
                  <a:pos x="560" y="5223"/>
                </a:cxn>
                <a:cxn ang="0">
                  <a:pos x="869" y="5391"/>
                </a:cxn>
                <a:cxn ang="0">
                  <a:pos x="1178" y="5431"/>
                </a:cxn>
                <a:cxn ang="0">
                  <a:pos x="1438" y="5381"/>
                </a:cxn>
                <a:cxn ang="0">
                  <a:pos x="1701" y="5608"/>
                </a:cxn>
                <a:cxn ang="0">
                  <a:pos x="2003" y="5693"/>
                </a:cxn>
                <a:cxn ang="0">
                  <a:pos x="2172" y="5684"/>
                </a:cxn>
                <a:cxn ang="0">
                  <a:pos x="2356" y="5630"/>
                </a:cxn>
                <a:cxn ang="0">
                  <a:pos x="2516" y="5532"/>
                </a:cxn>
                <a:cxn ang="0">
                  <a:pos x="2648" y="5399"/>
                </a:cxn>
                <a:cxn ang="0">
                  <a:pos x="2815" y="5434"/>
                </a:cxn>
                <a:cxn ang="0">
                  <a:pos x="3116" y="5547"/>
                </a:cxn>
                <a:cxn ang="0">
                  <a:pos x="3420" y="5552"/>
                </a:cxn>
                <a:cxn ang="0">
                  <a:pos x="3753" y="5431"/>
                </a:cxn>
                <a:cxn ang="0">
                  <a:pos x="4011" y="5196"/>
                </a:cxn>
                <a:cxn ang="0">
                  <a:pos x="4163" y="4879"/>
                </a:cxn>
                <a:cxn ang="0">
                  <a:pos x="4189" y="4580"/>
                </a:cxn>
                <a:cxn ang="0">
                  <a:pos x="4172" y="4351"/>
                </a:cxn>
                <a:cxn ang="0">
                  <a:pos x="4310" y="4113"/>
                </a:cxn>
                <a:cxn ang="0">
                  <a:pos x="4352" y="3867"/>
                </a:cxn>
                <a:cxn ang="0">
                  <a:pos x="4320" y="3652"/>
                </a:cxn>
                <a:cxn ang="0">
                  <a:pos x="4232" y="3463"/>
                </a:cxn>
              </a:cxnLst>
              <a:rect l="0" t="0" r="r" b="b"/>
              <a:pathLst>
                <a:path w="4458" h="5694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>
              <a:off x="4495800" y="304800"/>
              <a:ext cx="1180045" cy="914768"/>
            </a:xfrm>
            <a:custGeom>
              <a:avLst/>
              <a:gdLst/>
              <a:ahLst/>
              <a:cxnLst>
                <a:cxn ang="0">
                  <a:pos x="7205" y="2585"/>
                </a:cxn>
                <a:cxn ang="0">
                  <a:pos x="7101" y="2327"/>
                </a:cxn>
                <a:cxn ang="0">
                  <a:pos x="6932" y="2112"/>
                </a:cxn>
                <a:cxn ang="0">
                  <a:pos x="6863" y="1852"/>
                </a:cxn>
                <a:cxn ang="0">
                  <a:pos x="6826" y="1554"/>
                </a:cxn>
                <a:cxn ang="0">
                  <a:pos x="6690" y="1233"/>
                </a:cxn>
                <a:cxn ang="0">
                  <a:pos x="6289" y="831"/>
                </a:cxn>
                <a:cxn ang="0">
                  <a:pos x="5968" y="696"/>
                </a:cxn>
                <a:cxn ang="0">
                  <a:pos x="5670" y="658"/>
                </a:cxn>
                <a:cxn ang="0">
                  <a:pos x="5339" y="705"/>
                </a:cxn>
                <a:cxn ang="0">
                  <a:pos x="5072" y="714"/>
                </a:cxn>
                <a:cxn ang="0">
                  <a:pos x="4815" y="342"/>
                </a:cxn>
                <a:cxn ang="0">
                  <a:pos x="4439" y="91"/>
                </a:cxn>
                <a:cxn ang="0">
                  <a:pos x="3979" y="0"/>
                </a:cxn>
                <a:cxn ang="0">
                  <a:pos x="3670" y="40"/>
                </a:cxn>
                <a:cxn ang="0">
                  <a:pos x="3361" y="171"/>
                </a:cxn>
                <a:cxn ang="0">
                  <a:pos x="3105" y="381"/>
                </a:cxn>
                <a:cxn ang="0">
                  <a:pos x="2876" y="401"/>
                </a:cxn>
                <a:cxn ang="0">
                  <a:pos x="2579" y="363"/>
                </a:cxn>
                <a:cxn ang="0">
                  <a:pos x="2168" y="436"/>
                </a:cxn>
                <a:cxn ang="0">
                  <a:pos x="1785" y="666"/>
                </a:cxn>
                <a:cxn ang="0">
                  <a:pos x="1513" y="1019"/>
                </a:cxn>
                <a:cxn ang="0">
                  <a:pos x="1261" y="1116"/>
                </a:cxn>
                <a:cxn ang="0">
                  <a:pos x="982" y="1133"/>
                </a:cxn>
                <a:cxn ang="0">
                  <a:pos x="702" y="1220"/>
                </a:cxn>
                <a:cxn ang="0">
                  <a:pos x="272" y="1548"/>
                </a:cxn>
                <a:cxn ang="0">
                  <a:pos x="62" y="1924"/>
                </a:cxn>
                <a:cxn ang="0">
                  <a:pos x="4" y="2215"/>
                </a:cxn>
                <a:cxn ang="0">
                  <a:pos x="15" y="2496"/>
                </a:cxn>
                <a:cxn ang="0">
                  <a:pos x="101" y="2790"/>
                </a:cxn>
                <a:cxn ang="0">
                  <a:pos x="256" y="3045"/>
                </a:cxn>
                <a:cxn ang="0">
                  <a:pos x="329" y="3276"/>
                </a:cxn>
                <a:cxn ang="0">
                  <a:pos x="234" y="3638"/>
                </a:cxn>
                <a:cxn ang="0">
                  <a:pos x="243" y="3936"/>
                </a:cxn>
                <a:cxn ang="0">
                  <a:pos x="321" y="4218"/>
                </a:cxn>
                <a:cxn ang="0">
                  <a:pos x="619" y="4638"/>
                </a:cxn>
                <a:cxn ang="0">
                  <a:pos x="1012" y="4874"/>
                </a:cxn>
                <a:cxn ang="0">
                  <a:pos x="1300" y="4941"/>
                </a:cxn>
                <a:cxn ang="0">
                  <a:pos x="1542" y="5001"/>
                </a:cxn>
                <a:cxn ang="0">
                  <a:pos x="1758" y="5252"/>
                </a:cxn>
                <a:cxn ang="0">
                  <a:pos x="2047" y="5418"/>
                </a:cxn>
                <a:cxn ang="0">
                  <a:pos x="2387" y="5478"/>
                </a:cxn>
                <a:cxn ang="0">
                  <a:pos x="2690" y="5430"/>
                </a:cxn>
                <a:cxn ang="0">
                  <a:pos x="2981" y="5279"/>
                </a:cxn>
                <a:cxn ang="0">
                  <a:pos x="3204" y="5045"/>
                </a:cxn>
                <a:cxn ang="0">
                  <a:pos x="3356" y="5160"/>
                </a:cxn>
                <a:cxn ang="0">
                  <a:pos x="3612" y="5427"/>
                </a:cxn>
                <a:cxn ang="0">
                  <a:pos x="3952" y="5581"/>
                </a:cxn>
                <a:cxn ang="0">
                  <a:pos x="4278" y="5604"/>
                </a:cxn>
                <a:cxn ang="0">
                  <a:pos x="4572" y="5529"/>
                </a:cxn>
                <a:cxn ang="0">
                  <a:pos x="4823" y="5375"/>
                </a:cxn>
                <a:cxn ang="0">
                  <a:pos x="5000" y="5178"/>
                </a:cxn>
                <a:cxn ang="0">
                  <a:pos x="5297" y="5268"/>
                </a:cxn>
                <a:cxn ang="0">
                  <a:pos x="5580" y="5279"/>
                </a:cxn>
                <a:cxn ang="0">
                  <a:pos x="5872" y="5221"/>
                </a:cxn>
                <a:cxn ang="0">
                  <a:pos x="6247" y="5011"/>
                </a:cxn>
                <a:cxn ang="0">
                  <a:pos x="6576" y="4581"/>
                </a:cxn>
                <a:cxn ang="0">
                  <a:pos x="6663" y="4301"/>
                </a:cxn>
                <a:cxn ang="0">
                  <a:pos x="6678" y="3992"/>
                </a:cxn>
                <a:cxn ang="0">
                  <a:pos x="6719" y="3669"/>
                </a:cxn>
                <a:cxn ang="0">
                  <a:pos x="6995" y="3448"/>
                </a:cxn>
                <a:cxn ang="0">
                  <a:pos x="7174" y="3141"/>
                </a:cxn>
                <a:cxn ang="0">
                  <a:pos x="7232" y="2813"/>
                </a:cxn>
              </a:cxnLst>
              <a:rect l="0" t="0" r="r" b="b"/>
              <a:pathLst>
                <a:path w="7232" h="5608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4" name="Freeform 6"/>
            <p:cNvSpPr>
              <a:spLocks/>
            </p:cNvSpPr>
            <p:nvPr/>
          </p:nvSpPr>
          <p:spPr bwMode="auto">
            <a:xfrm>
              <a:off x="6622940" y="-228599"/>
              <a:ext cx="1990944" cy="984976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5" name="Freeform 7"/>
            <p:cNvSpPr>
              <a:spLocks/>
            </p:cNvSpPr>
            <p:nvPr/>
          </p:nvSpPr>
          <p:spPr bwMode="auto">
            <a:xfrm>
              <a:off x="6323012" y="152400"/>
              <a:ext cx="1219200" cy="7337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7" name="Freeform 6"/>
            <p:cNvSpPr>
              <a:spLocks/>
            </p:cNvSpPr>
            <p:nvPr/>
          </p:nvSpPr>
          <p:spPr bwMode="auto">
            <a:xfrm>
              <a:off x="7847012" y="9066"/>
              <a:ext cx="1278343" cy="990968"/>
            </a:xfrm>
            <a:custGeom>
              <a:avLst/>
              <a:gdLst/>
              <a:ahLst/>
              <a:cxnLst>
                <a:cxn ang="0">
                  <a:pos x="7205" y="2585"/>
                </a:cxn>
                <a:cxn ang="0">
                  <a:pos x="7101" y="2327"/>
                </a:cxn>
                <a:cxn ang="0">
                  <a:pos x="6932" y="2112"/>
                </a:cxn>
                <a:cxn ang="0">
                  <a:pos x="6863" y="1852"/>
                </a:cxn>
                <a:cxn ang="0">
                  <a:pos x="6826" y="1554"/>
                </a:cxn>
                <a:cxn ang="0">
                  <a:pos x="6690" y="1233"/>
                </a:cxn>
                <a:cxn ang="0">
                  <a:pos x="6289" y="831"/>
                </a:cxn>
                <a:cxn ang="0">
                  <a:pos x="5968" y="696"/>
                </a:cxn>
                <a:cxn ang="0">
                  <a:pos x="5670" y="658"/>
                </a:cxn>
                <a:cxn ang="0">
                  <a:pos x="5339" y="705"/>
                </a:cxn>
                <a:cxn ang="0">
                  <a:pos x="5072" y="714"/>
                </a:cxn>
                <a:cxn ang="0">
                  <a:pos x="4815" y="342"/>
                </a:cxn>
                <a:cxn ang="0">
                  <a:pos x="4439" y="91"/>
                </a:cxn>
                <a:cxn ang="0">
                  <a:pos x="3979" y="0"/>
                </a:cxn>
                <a:cxn ang="0">
                  <a:pos x="3670" y="40"/>
                </a:cxn>
                <a:cxn ang="0">
                  <a:pos x="3361" y="171"/>
                </a:cxn>
                <a:cxn ang="0">
                  <a:pos x="3105" y="381"/>
                </a:cxn>
                <a:cxn ang="0">
                  <a:pos x="2876" y="401"/>
                </a:cxn>
                <a:cxn ang="0">
                  <a:pos x="2579" y="363"/>
                </a:cxn>
                <a:cxn ang="0">
                  <a:pos x="2168" y="436"/>
                </a:cxn>
                <a:cxn ang="0">
                  <a:pos x="1785" y="666"/>
                </a:cxn>
                <a:cxn ang="0">
                  <a:pos x="1513" y="1019"/>
                </a:cxn>
                <a:cxn ang="0">
                  <a:pos x="1261" y="1116"/>
                </a:cxn>
                <a:cxn ang="0">
                  <a:pos x="982" y="1133"/>
                </a:cxn>
                <a:cxn ang="0">
                  <a:pos x="702" y="1220"/>
                </a:cxn>
                <a:cxn ang="0">
                  <a:pos x="272" y="1548"/>
                </a:cxn>
                <a:cxn ang="0">
                  <a:pos x="62" y="1924"/>
                </a:cxn>
                <a:cxn ang="0">
                  <a:pos x="4" y="2215"/>
                </a:cxn>
                <a:cxn ang="0">
                  <a:pos x="15" y="2496"/>
                </a:cxn>
                <a:cxn ang="0">
                  <a:pos x="101" y="2790"/>
                </a:cxn>
                <a:cxn ang="0">
                  <a:pos x="256" y="3045"/>
                </a:cxn>
                <a:cxn ang="0">
                  <a:pos x="329" y="3276"/>
                </a:cxn>
                <a:cxn ang="0">
                  <a:pos x="234" y="3638"/>
                </a:cxn>
                <a:cxn ang="0">
                  <a:pos x="243" y="3936"/>
                </a:cxn>
                <a:cxn ang="0">
                  <a:pos x="321" y="4218"/>
                </a:cxn>
                <a:cxn ang="0">
                  <a:pos x="619" y="4638"/>
                </a:cxn>
                <a:cxn ang="0">
                  <a:pos x="1012" y="4874"/>
                </a:cxn>
                <a:cxn ang="0">
                  <a:pos x="1300" y="4941"/>
                </a:cxn>
                <a:cxn ang="0">
                  <a:pos x="1542" y="5001"/>
                </a:cxn>
                <a:cxn ang="0">
                  <a:pos x="1758" y="5252"/>
                </a:cxn>
                <a:cxn ang="0">
                  <a:pos x="2047" y="5418"/>
                </a:cxn>
                <a:cxn ang="0">
                  <a:pos x="2387" y="5478"/>
                </a:cxn>
                <a:cxn ang="0">
                  <a:pos x="2690" y="5430"/>
                </a:cxn>
                <a:cxn ang="0">
                  <a:pos x="2981" y="5279"/>
                </a:cxn>
                <a:cxn ang="0">
                  <a:pos x="3204" y="5045"/>
                </a:cxn>
                <a:cxn ang="0">
                  <a:pos x="3356" y="5160"/>
                </a:cxn>
                <a:cxn ang="0">
                  <a:pos x="3612" y="5427"/>
                </a:cxn>
                <a:cxn ang="0">
                  <a:pos x="3952" y="5581"/>
                </a:cxn>
                <a:cxn ang="0">
                  <a:pos x="4278" y="5604"/>
                </a:cxn>
                <a:cxn ang="0">
                  <a:pos x="4572" y="5529"/>
                </a:cxn>
                <a:cxn ang="0">
                  <a:pos x="4823" y="5375"/>
                </a:cxn>
                <a:cxn ang="0">
                  <a:pos x="5000" y="5178"/>
                </a:cxn>
                <a:cxn ang="0">
                  <a:pos x="5297" y="5268"/>
                </a:cxn>
                <a:cxn ang="0">
                  <a:pos x="5580" y="5279"/>
                </a:cxn>
                <a:cxn ang="0">
                  <a:pos x="5872" y="5221"/>
                </a:cxn>
                <a:cxn ang="0">
                  <a:pos x="6247" y="5011"/>
                </a:cxn>
                <a:cxn ang="0">
                  <a:pos x="6576" y="4581"/>
                </a:cxn>
                <a:cxn ang="0">
                  <a:pos x="6663" y="4301"/>
                </a:cxn>
                <a:cxn ang="0">
                  <a:pos x="6678" y="3992"/>
                </a:cxn>
                <a:cxn ang="0">
                  <a:pos x="6719" y="3669"/>
                </a:cxn>
                <a:cxn ang="0">
                  <a:pos x="6995" y="3448"/>
                </a:cxn>
                <a:cxn ang="0">
                  <a:pos x="7174" y="3141"/>
                </a:cxn>
                <a:cxn ang="0">
                  <a:pos x="7232" y="2813"/>
                </a:cxn>
              </a:cxnLst>
              <a:rect l="0" t="0" r="r" b="b"/>
              <a:pathLst>
                <a:path w="7232" h="5608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8" name="Freeform 427"/>
            <p:cNvSpPr>
              <a:spLocks/>
            </p:cNvSpPr>
            <p:nvPr/>
          </p:nvSpPr>
          <p:spPr bwMode="auto">
            <a:xfrm rot="5400000">
              <a:off x="11615621" y="-339609"/>
              <a:ext cx="590278" cy="964696"/>
            </a:xfrm>
            <a:custGeom>
              <a:avLst/>
              <a:gdLst/>
              <a:ahLst/>
              <a:cxnLst>
                <a:cxn ang="0">
                  <a:pos x="4365" y="3264"/>
                </a:cxn>
                <a:cxn ang="0">
                  <a:pos x="4455" y="2948"/>
                </a:cxn>
                <a:cxn ang="0">
                  <a:pos x="4436" y="2661"/>
                </a:cxn>
                <a:cxn ang="0">
                  <a:pos x="4315" y="2372"/>
                </a:cxn>
                <a:cxn ang="0">
                  <a:pos x="4298" y="2186"/>
                </a:cxn>
                <a:cxn ang="0">
                  <a:pos x="4360" y="1980"/>
                </a:cxn>
                <a:cxn ang="0">
                  <a:pos x="4357" y="1736"/>
                </a:cxn>
                <a:cxn ang="0">
                  <a:pos x="4224" y="1427"/>
                </a:cxn>
                <a:cxn ang="0">
                  <a:pos x="4085" y="1208"/>
                </a:cxn>
                <a:cxn ang="0">
                  <a:pos x="4060" y="907"/>
                </a:cxn>
                <a:cxn ang="0">
                  <a:pos x="3907" y="590"/>
                </a:cxn>
                <a:cxn ang="0">
                  <a:pos x="3650" y="356"/>
                </a:cxn>
                <a:cxn ang="0">
                  <a:pos x="3317" y="234"/>
                </a:cxn>
                <a:cxn ang="0">
                  <a:pos x="2986" y="245"/>
                </a:cxn>
                <a:cxn ang="0">
                  <a:pos x="2706" y="206"/>
                </a:cxn>
                <a:cxn ang="0">
                  <a:pos x="2373" y="33"/>
                </a:cxn>
                <a:cxn ang="0">
                  <a:pos x="2056" y="2"/>
                </a:cxn>
                <a:cxn ang="0">
                  <a:pos x="1783" y="68"/>
                </a:cxn>
                <a:cxn ang="0">
                  <a:pos x="1549" y="208"/>
                </a:cxn>
                <a:cxn ang="0">
                  <a:pos x="1368" y="411"/>
                </a:cxn>
                <a:cxn ang="0">
                  <a:pos x="1226" y="585"/>
                </a:cxn>
                <a:cxn ang="0">
                  <a:pos x="1025" y="572"/>
                </a:cxn>
                <a:cxn ang="0">
                  <a:pos x="677" y="662"/>
                </a:cxn>
                <a:cxn ang="0">
                  <a:pos x="398" y="870"/>
                </a:cxn>
                <a:cxn ang="0">
                  <a:pos x="216" y="1170"/>
                </a:cxn>
                <a:cxn ang="0">
                  <a:pos x="161" y="1483"/>
                </a:cxn>
                <a:cxn ang="0">
                  <a:pos x="188" y="1702"/>
                </a:cxn>
                <a:cxn ang="0">
                  <a:pos x="265" y="1902"/>
                </a:cxn>
                <a:cxn ang="0">
                  <a:pos x="89" y="2116"/>
                </a:cxn>
                <a:cxn ang="0">
                  <a:pos x="1" y="2427"/>
                </a:cxn>
                <a:cxn ang="0">
                  <a:pos x="34" y="2692"/>
                </a:cxn>
                <a:cxn ang="0">
                  <a:pos x="172" y="2944"/>
                </a:cxn>
                <a:cxn ang="0">
                  <a:pos x="135" y="3145"/>
                </a:cxn>
                <a:cxn ang="0">
                  <a:pos x="61" y="3412"/>
                </a:cxn>
                <a:cxn ang="0">
                  <a:pos x="73" y="3698"/>
                </a:cxn>
                <a:cxn ang="0">
                  <a:pos x="202" y="4016"/>
                </a:cxn>
                <a:cxn ang="0">
                  <a:pos x="261" y="4282"/>
                </a:cxn>
                <a:cxn ang="0">
                  <a:pos x="234" y="4614"/>
                </a:cxn>
                <a:cxn ang="0">
                  <a:pos x="339" y="4955"/>
                </a:cxn>
                <a:cxn ang="0">
                  <a:pos x="560" y="5223"/>
                </a:cxn>
                <a:cxn ang="0">
                  <a:pos x="869" y="5391"/>
                </a:cxn>
                <a:cxn ang="0">
                  <a:pos x="1178" y="5431"/>
                </a:cxn>
                <a:cxn ang="0">
                  <a:pos x="1438" y="5381"/>
                </a:cxn>
                <a:cxn ang="0">
                  <a:pos x="1701" y="5608"/>
                </a:cxn>
                <a:cxn ang="0">
                  <a:pos x="2003" y="5693"/>
                </a:cxn>
                <a:cxn ang="0">
                  <a:pos x="2172" y="5684"/>
                </a:cxn>
                <a:cxn ang="0">
                  <a:pos x="2356" y="5630"/>
                </a:cxn>
                <a:cxn ang="0">
                  <a:pos x="2516" y="5532"/>
                </a:cxn>
                <a:cxn ang="0">
                  <a:pos x="2648" y="5399"/>
                </a:cxn>
                <a:cxn ang="0">
                  <a:pos x="2815" y="5434"/>
                </a:cxn>
                <a:cxn ang="0">
                  <a:pos x="3116" y="5547"/>
                </a:cxn>
                <a:cxn ang="0">
                  <a:pos x="3420" y="5552"/>
                </a:cxn>
                <a:cxn ang="0">
                  <a:pos x="3753" y="5431"/>
                </a:cxn>
                <a:cxn ang="0">
                  <a:pos x="4011" y="5196"/>
                </a:cxn>
                <a:cxn ang="0">
                  <a:pos x="4163" y="4879"/>
                </a:cxn>
                <a:cxn ang="0">
                  <a:pos x="4189" y="4580"/>
                </a:cxn>
                <a:cxn ang="0">
                  <a:pos x="4172" y="4351"/>
                </a:cxn>
                <a:cxn ang="0">
                  <a:pos x="4310" y="4113"/>
                </a:cxn>
                <a:cxn ang="0">
                  <a:pos x="4352" y="3867"/>
                </a:cxn>
                <a:cxn ang="0">
                  <a:pos x="4320" y="3652"/>
                </a:cxn>
                <a:cxn ang="0">
                  <a:pos x="4232" y="3463"/>
                </a:cxn>
              </a:cxnLst>
              <a:rect l="0" t="0" r="r" b="b"/>
              <a:pathLst>
                <a:path w="4458" h="5694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0" name="Freeform 7"/>
            <p:cNvSpPr>
              <a:spLocks/>
            </p:cNvSpPr>
            <p:nvPr/>
          </p:nvSpPr>
          <p:spPr bwMode="auto">
            <a:xfrm>
              <a:off x="8532812" y="-290685"/>
              <a:ext cx="965979" cy="5813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1" name="Freeform 430"/>
            <p:cNvSpPr>
              <a:spLocks/>
            </p:cNvSpPr>
            <p:nvPr/>
          </p:nvSpPr>
          <p:spPr bwMode="auto">
            <a:xfrm rot="5400000">
              <a:off x="9594914" y="-604901"/>
              <a:ext cx="946228" cy="1546431"/>
            </a:xfrm>
            <a:custGeom>
              <a:avLst/>
              <a:gdLst/>
              <a:ahLst/>
              <a:cxnLst>
                <a:cxn ang="0">
                  <a:pos x="4365" y="3264"/>
                </a:cxn>
                <a:cxn ang="0">
                  <a:pos x="4455" y="2948"/>
                </a:cxn>
                <a:cxn ang="0">
                  <a:pos x="4436" y="2661"/>
                </a:cxn>
                <a:cxn ang="0">
                  <a:pos x="4315" y="2372"/>
                </a:cxn>
                <a:cxn ang="0">
                  <a:pos x="4298" y="2186"/>
                </a:cxn>
                <a:cxn ang="0">
                  <a:pos x="4360" y="1980"/>
                </a:cxn>
                <a:cxn ang="0">
                  <a:pos x="4357" y="1736"/>
                </a:cxn>
                <a:cxn ang="0">
                  <a:pos x="4224" y="1427"/>
                </a:cxn>
                <a:cxn ang="0">
                  <a:pos x="4085" y="1208"/>
                </a:cxn>
                <a:cxn ang="0">
                  <a:pos x="4060" y="907"/>
                </a:cxn>
                <a:cxn ang="0">
                  <a:pos x="3907" y="590"/>
                </a:cxn>
                <a:cxn ang="0">
                  <a:pos x="3650" y="356"/>
                </a:cxn>
                <a:cxn ang="0">
                  <a:pos x="3317" y="234"/>
                </a:cxn>
                <a:cxn ang="0">
                  <a:pos x="2986" y="245"/>
                </a:cxn>
                <a:cxn ang="0">
                  <a:pos x="2706" y="206"/>
                </a:cxn>
                <a:cxn ang="0">
                  <a:pos x="2373" y="33"/>
                </a:cxn>
                <a:cxn ang="0">
                  <a:pos x="2056" y="2"/>
                </a:cxn>
                <a:cxn ang="0">
                  <a:pos x="1783" y="68"/>
                </a:cxn>
                <a:cxn ang="0">
                  <a:pos x="1549" y="208"/>
                </a:cxn>
                <a:cxn ang="0">
                  <a:pos x="1368" y="411"/>
                </a:cxn>
                <a:cxn ang="0">
                  <a:pos x="1226" y="585"/>
                </a:cxn>
                <a:cxn ang="0">
                  <a:pos x="1025" y="572"/>
                </a:cxn>
                <a:cxn ang="0">
                  <a:pos x="677" y="662"/>
                </a:cxn>
                <a:cxn ang="0">
                  <a:pos x="398" y="870"/>
                </a:cxn>
                <a:cxn ang="0">
                  <a:pos x="216" y="1170"/>
                </a:cxn>
                <a:cxn ang="0">
                  <a:pos x="161" y="1483"/>
                </a:cxn>
                <a:cxn ang="0">
                  <a:pos x="188" y="1702"/>
                </a:cxn>
                <a:cxn ang="0">
                  <a:pos x="265" y="1902"/>
                </a:cxn>
                <a:cxn ang="0">
                  <a:pos x="89" y="2116"/>
                </a:cxn>
                <a:cxn ang="0">
                  <a:pos x="1" y="2427"/>
                </a:cxn>
                <a:cxn ang="0">
                  <a:pos x="34" y="2692"/>
                </a:cxn>
                <a:cxn ang="0">
                  <a:pos x="172" y="2944"/>
                </a:cxn>
                <a:cxn ang="0">
                  <a:pos x="135" y="3145"/>
                </a:cxn>
                <a:cxn ang="0">
                  <a:pos x="61" y="3412"/>
                </a:cxn>
                <a:cxn ang="0">
                  <a:pos x="73" y="3698"/>
                </a:cxn>
                <a:cxn ang="0">
                  <a:pos x="202" y="4016"/>
                </a:cxn>
                <a:cxn ang="0">
                  <a:pos x="261" y="4282"/>
                </a:cxn>
                <a:cxn ang="0">
                  <a:pos x="234" y="4614"/>
                </a:cxn>
                <a:cxn ang="0">
                  <a:pos x="339" y="4955"/>
                </a:cxn>
                <a:cxn ang="0">
                  <a:pos x="560" y="5223"/>
                </a:cxn>
                <a:cxn ang="0">
                  <a:pos x="869" y="5391"/>
                </a:cxn>
                <a:cxn ang="0">
                  <a:pos x="1178" y="5431"/>
                </a:cxn>
                <a:cxn ang="0">
                  <a:pos x="1438" y="5381"/>
                </a:cxn>
                <a:cxn ang="0">
                  <a:pos x="1701" y="5608"/>
                </a:cxn>
                <a:cxn ang="0">
                  <a:pos x="2003" y="5693"/>
                </a:cxn>
                <a:cxn ang="0">
                  <a:pos x="2172" y="5684"/>
                </a:cxn>
                <a:cxn ang="0">
                  <a:pos x="2356" y="5630"/>
                </a:cxn>
                <a:cxn ang="0">
                  <a:pos x="2516" y="5532"/>
                </a:cxn>
                <a:cxn ang="0">
                  <a:pos x="2648" y="5399"/>
                </a:cxn>
                <a:cxn ang="0">
                  <a:pos x="2815" y="5434"/>
                </a:cxn>
                <a:cxn ang="0">
                  <a:pos x="3116" y="5547"/>
                </a:cxn>
                <a:cxn ang="0">
                  <a:pos x="3420" y="5552"/>
                </a:cxn>
                <a:cxn ang="0">
                  <a:pos x="3753" y="5431"/>
                </a:cxn>
                <a:cxn ang="0">
                  <a:pos x="4011" y="5196"/>
                </a:cxn>
                <a:cxn ang="0">
                  <a:pos x="4163" y="4879"/>
                </a:cxn>
                <a:cxn ang="0">
                  <a:pos x="4189" y="4580"/>
                </a:cxn>
                <a:cxn ang="0">
                  <a:pos x="4172" y="4351"/>
                </a:cxn>
                <a:cxn ang="0">
                  <a:pos x="4310" y="4113"/>
                </a:cxn>
                <a:cxn ang="0">
                  <a:pos x="4352" y="3867"/>
                </a:cxn>
                <a:cxn ang="0">
                  <a:pos x="4320" y="3652"/>
                </a:cxn>
                <a:cxn ang="0">
                  <a:pos x="4232" y="3463"/>
                </a:cxn>
              </a:cxnLst>
              <a:rect l="0" t="0" r="r" b="b"/>
              <a:pathLst>
                <a:path w="4458" h="5694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4" name="Freeform 6"/>
            <p:cNvSpPr>
              <a:spLocks/>
            </p:cNvSpPr>
            <p:nvPr/>
          </p:nvSpPr>
          <p:spPr bwMode="auto">
            <a:xfrm>
              <a:off x="10818812" y="304800"/>
              <a:ext cx="1180045" cy="914768"/>
            </a:xfrm>
            <a:custGeom>
              <a:avLst/>
              <a:gdLst/>
              <a:ahLst/>
              <a:cxnLst>
                <a:cxn ang="0">
                  <a:pos x="7205" y="2585"/>
                </a:cxn>
                <a:cxn ang="0">
                  <a:pos x="7101" y="2327"/>
                </a:cxn>
                <a:cxn ang="0">
                  <a:pos x="6932" y="2112"/>
                </a:cxn>
                <a:cxn ang="0">
                  <a:pos x="6863" y="1852"/>
                </a:cxn>
                <a:cxn ang="0">
                  <a:pos x="6826" y="1554"/>
                </a:cxn>
                <a:cxn ang="0">
                  <a:pos x="6690" y="1233"/>
                </a:cxn>
                <a:cxn ang="0">
                  <a:pos x="6289" y="831"/>
                </a:cxn>
                <a:cxn ang="0">
                  <a:pos x="5968" y="696"/>
                </a:cxn>
                <a:cxn ang="0">
                  <a:pos x="5670" y="658"/>
                </a:cxn>
                <a:cxn ang="0">
                  <a:pos x="5339" y="705"/>
                </a:cxn>
                <a:cxn ang="0">
                  <a:pos x="5072" y="714"/>
                </a:cxn>
                <a:cxn ang="0">
                  <a:pos x="4815" y="342"/>
                </a:cxn>
                <a:cxn ang="0">
                  <a:pos x="4439" y="91"/>
                </a:cxn>
                <a:cxn ang="0">
                  <a:pos x="3979" y="0"/>
                </a:cxn>
                <a:cxn ang="0">
                  <a:pos x="3670" y="40"/>
                </a:cxn>
                <a:cxn ang="0">
                  <a:pos x="3361" y="171"/>
                </a:cxn>
                <a:cxn ang="0">
                  <a:pos x="3105" y="381"/>
                </a:cxn>
                <a:cxn ang="0">
                  <a:pos x="2876" y="401"/>
                </a:cxn>
                <a:cxn ang="0">
                  <a:pos x="2579" y="363"/>
                </a:cxn>
                <a:cxn ang="0">
                  <a:pos x="2168" y="436"/>
                </a:cxn>
                <a:cxn ang="0">
                  <a:pos x="1785" y="666"/>
                </a:cxn>
                <a:cxn ang="0">
                  <a:pos x="1513" y="1019"/>
                </a:cxn>
                <a:cxn ang="0">
                  <a:pos x="1261" y="1116"/>
                </a:cxn>
                <a:cxn ang="0">
                  <a:pos x="982" y="1133"/>
                </a:cxn>
                <a:cxn ang="0">
                  <a:pos x="702" y="1220"/>
                </a:cxn>
                <a:cxn ang="0">
                  <a:pos x="272" y="1548"/>
                </a:cxn>
                <a:cxn ang="0">
                  <a:pos x="62" y="1924"/>
                </a:cxn>
                <a:cxn ang="0">
                  <a:pos x="4" y="2215"/>
                </a:cxn>
                <a:cxn ang="0">
                  <a:pos x="15" y="2496"/>
                </a:cxn>
                <a:cxn ang="0">
                  <a:pos x="101" y="2790"/>
                </a:cxn>
                <a:cxn ang="0">
                  <a:pos x="256" y="3045"/>
                </a:cxn>
                <a:cxn ang="0">
                  <a:pos x="329" y="3276"/>
                </a:cxn>
                <a:cxn ang="0">
                  <a:pos x="234" y="3638"/>
                </a:cxn>
                <a:cxn ang="0">
                  <a:pos x="243" y="3936"/>
                </a:cxn>
                <a:cxn ang="0">
                  <a:pos x="321" y="4218"/>
                </a:cxn>
                <a:cxn ang="0">
                  <a:pos x="619" y="4638"/>
                </a:cxn>
                <a:cxn ang="0">
                  <a:pos x="1012" y="4874"/>
                </a:cxn>
                <a:cxn ang="0">
                  <a:pos x="1300" y="4941"/>
                </a:cxn>
                <a:cxn ang="0">
                  <a:pos x="1542" y="5001"/>
                </a:cxn>
                <a:cxn ang="0">
                  <a:pos x="1758" y="5252"/>
                </a:cxn>
                <a:cxn ang="0">
                  <a:pos x="2047" y="5418"/>
                </a:cxn>
                <a:cxn ang="0">
                  <a:pos x="2387" y="5478"/>
                </a:cxn>
                <a:cxn ang="0">
                  <a:pos x="2690" y="5430"/>
                </a:cxn>
                <a:cxn ang="0">
                  <a:pos x="2981" y="5279"/>
                </a:cxn>
                <a:cxn ang="0">
                  <a:pos x="3204" y="5045"/>
                </a:cxn>
                <a:cxn ang="0">
                  <a:pos x="3356" y="5160"/>
                </a:cxn>
                <a:cxn ang="0">
                  <a:pos x="3612" y="5427"/>
                </a:cxn>
                <a:cxn ang="0">
                  <a:pos x="3952" y="5581"/>
                </a:cxn>
                <a:cxn ang="0">
                  <a:pos x="4278" y="5604"/>
                </a:cxn>
                <a:cxn ang="0">
                  <a:pos x="4572" y="5529"/>
                </a:cxn>
                <a:cxn ang="0">
                  <a:pos x="4823" y="5375"/>
                </a:cxn>
                <a:cxn ang="0">
                  <a:pos x="5000" y="5178"/>
                </a:cxn>
                <a:cxn ang="0">
                  <a:pos x="5297" y="5268"/>
                </a:cxn>
                <a:cxn ang="0">
                  <a:pos x="5580" y="5279"/>
                </a:cxn>
                <a:cxn ang="0">
                  <a:pos x="5872" y="5221"/>
                </a:cxn>
                <a:cxn ang="0">
                  <a:pos x="6247" y="5011"/>
                </a:cxn>
                <a:cxn ang="0">
                  <a:pos x="6576" y="4581"/>
                </a:cxn>
                <a:cxn ang="0">
                  <a:pos x="6663" y="4301"/>
                </a:cxn>
                <a:cxn ang="0">
                  <a:pos x="6678" y="3992"/>
                </a:cxn>
                <a:cxn ang="0">
                  <a:pos x="6719" y="3669"/>
                </a:cxn>
                <a:cxn ang="0">
                  <a:pos x="6995" y="3448"/>
                </a:cxn>
                <a:cxn ang="0">
                  <a:pos x="7174" y="3141"/>
                </a:cxn>
                <a:cxn ang="0">
                  <a:pos x="7232" y="2813"/>
                </a:cxn>
              </a:cxnLst>
              <a:rect l="0" t="0" r="r" b="b"/>
              <a:pathLst>
                <a:path w="7232" h="5608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5" name="Freeform 6"/>
            <p:cNvSpPr>
              <a:spLocks/>
            </p:cNvSpPr>
            <p:nvPr/>
          </p:nvSpPr>
          <p:spPr bwMode="auto">
            <a:xfrm>
              <a:off x="8456612" y="8382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8" name="Freeform 6"/>
            <p:cNvSpPr>
              <a:spLocks/>
            </p:cNvSpPr>
            <p:nvPr/>
          </p:nvSpPr>
          <p:spPr bwMode="auto">
            <a:xfrm>
              <a:off x="9599612" y="8382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06388" y="381000"/>
            <a:ext cx="12704666" cy="1876770"/>
            <a:chOff x="-304800" y="838200"/>
            <a:chExt cx="12704666" cy="1876770"/>
          </a:xfrm>
        </p:grpSpPr>
        <p:sp>
          <p:nvSpPr>
            <p:cNvPr id="205" name="Freeform 5"/>
            <p:cNvSpPr>
              <a:spLocks/>
            </p:cNvSpPr>
            <p:nvPr/>
          </p:nvSpPr>
          <p:spPr bwMode="auto">
            <a:xfrm>
              <a:off x="5181600" y="1066800"/>
              <a:ext cx="1504854" cy="762000"/>
            </a:xfrm>
            <a:custGeom>
              <a:avLst/>
              <a:gdLst/>
              <a:ahLst/>
              <a:cxnLst>
                <a:cxn ang="0">
                  <a:pos x="5474" y="1567"/>
                </a:cxn>
                <a:cxn ang="0">
                  <a:pos x="5355" y="1387"/>
                </a:cxn>
                <a:cxn ang="0">
                  <a:pos x="5157" y="1245"/>
                </a:cxn>
                <a:cxn ang="0">
                  <a:pos x="4900" y="1156"/>
                </a:cxn>
                <a:cxn ang="0">
                  <a:pos x="4645" y="1129"/>
                </a:cxn>
                <a:cxn ang="0">
                  <a:pos x="4604" y="1039"/>
                </a:cxn>
                <a:cxn ang="0">
                  <a:pos x="4613" y="882"/>
                </a:cxn>
                <a:cxn ang="0">
                  <a:pos x="4536" y="695"/>
                </a:cxn>
                <a:cxn ang="0">
                  <a:pos x="4375" y="541"/>
                </a:cxn>
                <a:cxn ang="0">
                  <a:pos x="4148" y="431"/>
                </a:cxn>
                <a:cxn ang="0">
                  <a:pos x="3874" y="378"/>
                </a:cxn>
                <a:cxn ang="0">
                  <a:pos x="3603" y="390"/>
                </a:cxn>
                <a:cxn ang="0">
                  <a:pos x="3522" y="269"/>
                </a:cxn>
                <a:cxn ang="0">
                  <a:pos x="3380" y="153"/>
                </a:cxn>
                <a:cxn ang="0">
                  <a:pos x="3199" y="64"/>
                </a:cxn>
                <a:cxn ang="0">
                  <a:pos x="2984" y="12"/>
                </a:cxn>
                <a:cxn ang="0">
                  <a:pos x="2764" y="2"/>
                </a:cxn>
                <a:cxn ang="0">
                  <a:pos x="2430" y="65"/>
                </a:cxn>
                <a:cxn ang="0">
                  <a:pos x="2169" y="213"/>
                </a:cxn>
                <a:cxn ang="0">
                  <a:pos x="1882" y="177"/>
                </a:cxn>
                <a:cxn ang="0">
                  <a:pos x="1574" y="172"/>
                </a:cxn>
                <a:cxn ang="0">
                  <a:pos x="1280" y="240"/>
                </a:cxn>
                <a:cxn ang="0">
                  <a:pos x="1042" y="369"/>
                </a:cxn>
                <a:cxn ang="0">
                  <a:pos x="877" y="544"/>
                </a:cxn>
                <a:cxn ang="0">
                  <a:pos x="808" y="752"/>
                </a:cxn>
                <a:cxn ang="0">
                  <a:pos x="829" y="921"/>
                </a:cxn>
                <a:cxn ang="0">
                  <a:pos x="746" y="1028"/>
                </a:cxn>
                <a:cxn ang="0">
                  <a:pos x="565" y="1108"/>
                </a:cxn>
                <a:cxn ang="0">
                  <a:pos x="424" y="1218"/>
                </a:cxn>
                <a:cxn ang="0">
                  <a:pos x="334" y="1353"/>
                </a:cxn>
                <a:cxn ang="0">
                  <a:pos x="300" y="1503"/>
                </a:cxn>
                <a:cxn ang="0">
                  <a:pos x="288" y="1651"/>
                </a:cxn>
                <a:cxn ang="0">
                  <a:pos x="87" y="1829"/>
                </a:cxn>
                <a:cxn ang="0">
                  <a:pos x="1" y="2053"/>
                </a:cxn>
                <a:cxn ang="0">
                  <a:pos x="27" y="2232"/>
                </a:cxn>
                <a:cxn ang="0">
                  <a:pos x="146" y="2413"/>
                </a:cxn>
                <a:cxn ang="0">
                  <a:pos x="344" y="2555"/>
                </a:cxn>
                <a:cxn ang="0">
                  <a:pos x="602" y="2644"/>
                </a:cxn>
                <a:cxn ang="0">
                  <a:pos x="856" y="2670"/>
                </a:cxn>
                <a:cxn ang="0">
                  <a:pos x="1058" y="2729"/>
                </a:cxn>
                <a:cxn ang="0">
                  <a:pos x="1286" y="2779"/>
                </a:cxn>
                <a:cxn ang="0">
                  <a:pos x="1503" y="2783"/>
                </a:cxn>
                <a:cxn ang="0">
                  <a:pos x="1750" y="2744"/>
                </a:cxn>
                <a:cxn ang="0">
                  <a:pos x="1962" y="2658"/>
                </a:cxn>
                <a:cxn ang="0">
                  <a:pos x="2263" y="2733"/>
                </a:cxn>
                <a:cxn ang="0">
                  <a:pos x="2666" y="2782"/>
                </a:cxn>
                <a:cxn ang="0">
                  <a:pos x="3024" y="2782"/>
                </a:cxn>
                <a:cxn ang="0">
                  <a:pos x="3398" y="2741"/>
                </a:cxn>
                <a:cxn ang="0">
                  <a:pos x="3682" y="2676"/>
                </a:cxn>
                <a:cxn ang="0">
                  <a:pos x="3883" y="2750"/>
                </a:cxn>
                <a:cxn ang="0">
                  <a:pos x="4112" y="2785"/>
                </a:cxn>
                <a:cxn ang="0">
                  <a:pos x="4349" y="2774"/>
                </a:cxn>
                <a:cxn ang="0">
                  <a:pos x="4613" y="2706"/>
                </a:cxn>
                <a:cxn ang="0">
                  <a:pos x="4828" y="2585"/>
                </a:cxn>
                <a:cxn ang="0">
                  <a:pos x="4974" y="2424"/>
                </a:cxn>
                <a:cxn ang="0">
                  <a:pos x="5036" y="2232"/>
                </a:cxn>
                <a:cxn ang="0">
                  <a:pos x="5305" y="2084"/>
                </a:cxn>
                <a:cxn ang="0">
                  <a:pos x="5459" y="1896"/>
                </a:cxn>
                <a:cxn ang="0">
                  <a:pos x="5499" y="1755"/>
                </a:cxn>
              </a:cxnLst>
              <a:rect l="0" t="0" r="r" b="b"/>
              <a:pathLst>
                <a:path w="5501" h="2786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>
              <a:off x="7237412" y="1524000"/>
              <a:ext cx="1705626" cy="843824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7"/>
            <p:cNvSpPr>
              <a:spLocks/>
            </p:cNvSpPr>
            <p:nvPr/>
          </p:nvSpPr>
          <p:spPr bwMode="auto">
            <a:xfrm>
              <a:off x="-304800" y="1981200"/>
              <a:ext cx="1219200" cy="7337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5"/>
            <p:cNvSpPr>
              <a:spLocks/>
            </p:cNvSpPr>
            <p:nvPr/>
          </p:nvSpPr>
          <p:spPr bwMode="auto">
            <a:xfrm>
              <a:off x="5867400" y="1676400"/>
              <a:ext cx="990600" cy="501602"/>
            </a:xfrm>
            <a:custGeom>
              <a:avLst/>
              <a:gdLst/>
              <a:ahLst/>
              <a:cxnLst>
                <a:cxn ang="0">
                  <a:pos x="5474" y="1567"/>
                </a:cxn>
                <a:cxn ang="0">
                  <a:pos x="5355" y="1387"/>
                </a:cxn>
                <a:cxn ang="0">
                  <a:pos x="5157" y="1245"/>
                </a:cxn>
                <a:cxn ang="0">
                  <a:pos x="4900" y="1156"/>
                </a:cxn>
                <a:cxn ang="0">
                  <a:pos x="4645" y="1129"/>
                </a:cxn>
                <a:cxn ang="0">
                  <a:pos x="4604" y="1039"/>
                </a:cxn>
                <a:cxn ang="0">
                  <a:pos x="4613" y="882"/>
                </a:cxn>
                <a:cxn ang="0">
                  <a:pos x="4536" y="695"/>
                </a:cxn>
                <a:cxn ang="0">
                  <a:pos x="4375" y="541"/>
                </a:cxn>
                <a:cxn ang="0">
                  <a:pos x="4148" y="431"/>
                </a:cxn>
                <a:cxn ang="0">
                  <a:pos x="3874" y="378"/>
                </a:cxn>
                <a:cxn ang="0">
                  <a:pos x="3603" y="390"/>
                </a:cxn>
                <a:cxn ang="0">
                  <a:pos x="3522" y="269"/>
                </a:cxn>
                <a:cxn ang="0">
                  <a:pos x="3380" y="153"/>
                </a:cxn>
                <a:cxn ang="0">
                  <a:pos x="3199" y="64"/>
                </a:cxn>
                <a:cxn ang="0">
                  <a:pos x="2984" y="12"/>
                </a:cxn>
                <a:cxn ang="0">
                  <a:pos x="2764" y="2"/>
                </a:cxn>
                <a:cxn ang="0">
                  <a:pos x="2430" y="65"/>
                </a:cxn>
                <a:cxn ang="0">
                  <a:pos x="2169" y="213"/>
                </a:cxn>
                <a:cxn ang="0">
                  <a:pos x="1882" y="177"/>
                </a:cxn>
                <a:cxn ang="0">
                  <a:pos x="1574" y="172"/>
                </a:cxn>
                <a:cxn ang="0">
                  <a:pos x="1280" y="240"/>
                </a:cxn>
                <a:cxn ang="0">
                  <a:pos x="1042" y="369"/>
                </a:cxn>
                <a:cxn ang="0">
                  <a:pos x="877" y="544"/>
                </a:cxn>
                <a:cxn ang="0">
                  <a:pos x="808" y="752"/>
                </a:cxn>
                <a:cxn ang="0">
                  <a:pos x="829" y="921"/>
                </a:cxn>
                <a:cxn ang="0">
                  <a:pos x="746" y="1028"/>
                </a:cxn>
                <a:cxn ang="0">
                  <a:pos x="565" y="1108"/>
                </a:cxn>
                <a:cxn ang="0">
                  <a:pos x="424" y="1218"/>
                </a:cxn>
                <a:cxn ang="0">
                  <a:pos x="334" y="1353"/>
                </a:cxn>
                <a:cxn ang="0">
                  <a:pos x="300" y="1503"/>
                </a:cxn>
                <a:cxn ang="0">
                  <a:pos x="288" y="1651"/>
                </a:cxn>
                <a:cxn ang="0">
                  <a:pos x="87" y="1829"/>
                </a:cxn>
                <a:cxn ang="0">
                  <a:pos x="1" y="2053"/>
                </a:cxn>
                <a:cxn ang="0">
                  <a:pos x="27" y="2232"/>
                </a:cxn>
                <a:cxn ang="0">
                  <a:pos x="146" y="2413"/>
                </a:cxn>
                <a:cxn ang="0">
                  <a:pos x="344" y="2555"/>
                </a:cxn>
                <a:cxn ang="0">
                  <a:pos x="602" y="2644"/>
                </a:cxn>
                <a:cxn ang="0">
                  <a:pos x="856" y="2670"/>
                </a:cxn>
                <a:cxn ang="0">
                  <a:pos x="1058" y="2729"/>
                </a:cxn>
                <a:cxn ang="0">
                  <a:pos x="1286" y="2779"/>
                </a:cxn>
                <a:cxn ang="0">
                  <a:pos x="1503" y="2783"/>
                </a:cxn>
                <a:cxn ang="0">
                  <a:pos x="1750" y="2744"/>
                </a:cxn>
                <a:cxn ang="0">
                  <a:pos x="1962" y="2658"/>
                </a:cxn>
                <a:cxn ang="0">
                  <a:pos x="2263" y="2733"/>
                </a:cxn>
                <a:cxn ang="0">
                  <a:pos x="2666" y="2782"/>
                </a:cxn>
                <a:cxn ang="0">
                  <a:pos x="3024" y="2782"/>
                </a:cxn>
                <a:cxn ang="0">
                  <a:pos x="3398" y="2741"/>
                </a:cxn>
                <a:cxn ang="0">
                  <a:pos x="3682" y="2676"/>
                </a:cxn>
                <a:cxn ang="0">
                  <a:pos x="3883" y="2750"/>
                </a:cxn>
                <a:cxn ang="0">
                  <a:pos x="4112" y="2785"/>
                </a:cxn>
                <a:cxn ang="0">
                  <a:pos x="4349" y="2774"/>
                </a:cxn>
                <a:cxn ang="0">
                  <a:pos x="4613" y="2706"/>
                </a:cxn>
                <a:cxn ang="0">
                  <a:pos x="4828" y="2585"/>
                </a:cxn>
                <a:cxn ang="0">
                  <a:pos x="4974" y="2424"/>
                </a:cxn>
                <a:cxn ang="0">
                  <a:pos x="5036" y="2232"/>
                </a:cxn>
                <a:cxn ang="0">
                  <a:pos x="5305" y="2084"/>
                </a:cxn>
                <a:cxn ang="0">
                  <a:pos x="5459" y="1896"/>
                </a:cxn>
                <a:cxn ang="0">
                  <a:pos x="5499" y="1755"/>
                </a:cxn>
              </a:cxnLst>
              <a:rect l="0" t="0" r="r" b="b"/>
              <a:pathLst>
                <a:path w="5501" h="2786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>
              <a:off x="990600" y="14478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7"/>
            <p:cNvSpPr>
              <a:spLocks/>
            </p:cNvSpPr>
            <p:nvPr/>
          </p:nvSpPr>
          <p:spPr bwMode="auto">
            <a:xfrm>
              <a:off x="533400" y="990600"/>
              <a:ext cx="941658" cy="873261"/>
            </a:xfrm>
            <a:custGeom>
              <a:avLst/>
              <a:gdLst/>
              <a:ahLst/>
              <a:cxnLst>
                <a:cxn ang="0">
                  <a:pos x="5314" y="2199"/>
                </a:cxn>
                <a:cxn ang="0">
                  <a:pos x="5250" y="1992"/>
                </a:cxn>
                <a:cxn ang="0">
                  <a:pos x="5143" y="1808"/>
                </a:cxn>
                <a:cxn ang="0">
                  <a:pos x="4999" y="1654"/>
                </a:cxn>
                <a:cxn ang="0">
                  <a:pos x="4972" y="1438"/>
                </a:cxn>
                <a:cxn ang="0">
                  <a:pos x="4949" y="1205"/>
                </a:cxn>
                <a:cxn ang="0">
                  <a:pos x="4833" y="888"/>
                </a:cxn>
                <a:cxn ang="0">
                  <a:pos x="4553" y="548"/>
                </a:cxn>
                <a:cxn ang="0">
                  <a:pos x="4162" y="337"/>
                </a:cxn>
                <a:cxn ang="0">
                  <a:pos x="3937" y="291"/>
                </a:cxn>
                <a:cxn ang="0">
                  <a:pos x="3726" y="288"/>
                </a:cxn>
                <a:cxn ang="0">
                  <a:pos x="3490" y="333"/>
                </a:cxn>
                <a:cxn ang="0">
                  <a:pos x="3309" y="341"/>
                </a:cxn>
                <a:cxn ang="0">
                  <a:pos x="3127" y="191"/>
                </a:cxn>
                <a:cxn ang="0">
                  <a:pos x="2915" y="80"/>
                </a:cxn>
                <a:cxn ang="0">
                  <a:pos x="2679" y="15"/>
                </a:cxn>
                <a:cxn ang="0">
                  <a:pos x="2445" y="1"/>
                </a:cxn>
                <a:cxn ang="0">
                  <a:pos x="2094" y="71"/>
                </a:cxn>
                <a:cxn ang="0">
                  <a:pos x="1790" y="238"/>
                </a:cxn>
                <a:cxn ang="0">
                  <a:pos x="1551" y="485"/>
                </a:cxn>
                <a:cxn ang="0">
                  <a:pos x="1410" y="754"/>
                </a:cxn>
                <a:cxn ang="0">
                  <a:pos x="1153" y="724"/>
                </a:cxn>
                <a:cxn ang="0">
                  <a:pos x="948" y="742"/>
                </a:cxn>
                <a:cxn ang="0">
                  <a:pos x="653" y="839"/>
                </a:cxn>
                <a:cxn ang="0">
                  <a:pos x="299" y="1102"/>
                </a:cxn>
                <a:cxn ang="0">
                  <a:pos x="70" y="1480"/>
                </a:cxn>
                <a:cxn ang="0">
                  <a:pos x="10" y="1730"/>
                </a:cxn>
                <a:cxn ang="0">
                  <a:pos x="1" y="1939"/>
                </a:cxn>
                <a:cxn ang="0">
                  <a:pos x="39" y="2176"/>
                </a:cxn>
                <a:cxn ang="0">
                  <a:pos x="123" y="2395"/>
                </a:cxn>
                <a:cxn ang="0">
                  <a:pos x="248" y="2591"/>
                </a:cxn>
                <a:cxn ang="0">
                  <a:pos x="348" y="2749"/>
                </a:cxn>
                <a:cxn ang="0">
                  <a:pos x="249" y="3017"/>
                </a:cxn>
                <a:cxn ang="0">
                  <a:pos x="220" y="3275"/>
                </a:cxn>
                <a:cxn ang="0">
                  <a:pos x="244" y="3507"/>
                </a:cxn>
                <a:cxn ang="0">
                  <a:pos x="359" y="3824"/>
                </a:cxn>
                <a:cxn ang="0">
                  <a:pos x="640" y="4164"/>
                </a:cxn>
                <a:cxn ang="0">
                  <a:pos x="1031" y="4376"/>
                </a:cxn>
                <a:cxn ang="0">
                  <a:pos x="1256" y="4422"/>
                </a:cxn>
                <a:cxn ang="0">
                  <a:pos x="1458" y="4425"/>
                </a:cxn>
                <a:cxn ang="0">
                  <a:pos x="1605" y="4634"/>
                </a:cxn>
                <a:cxn ang="0">
                  <a:pos x="1803" y="4797"/>
                </a:cxn>
                <a:cxn ang="0">
                  <a:pos x="2040" y="4903"/>
                </a:cxn>
                <a:cxn ang="0">
                  <a:pos x="2306" y="4941"/>
                </a:cxn>
                <a:cxn ang="0">
                  <a:pos x="2497" y="4922"/>
                </a:cxn>
                <a:cxn ang="0">
                  <a:pos x="2699" y="4856"/>
                </a:cxn>
                <a:cxn ang="0">
                  <a:pos x="2880" y="4749"/>
                </a:cxn>
                <a:cxn ang="0">
                  <a:pos x="3048" y="4586"/>
                </a:cxn>
                <a:cxn ang="0">
                  <a:pos x="3329" y="4709"/>
                </a:cxn>
                <a:cxn ang="0">
                  <a:pos x="3644" y="4752"/>
                </a:cxn>
                <a:cxn ang="0">
                  <a:pos x="3849" y="4735"/>
                </a:cxn>
                <a:cxn ang="0">
                  <a:pos x="4144" y="4638"/>
                </a:cxn>
                <a:cxn ang="0">
                  <a:pos x="4498" y="4374"/>
                </a:cxn>
                <a:cxn ang="0">
                  <a:pos x="4727" y="3996"/>
                </a:cxn>
                <a:cxn ang="0">
                  <a:pos x="4787" y="3746"/>
                </a:cxn>
                <a:cxn ang="0">
                  <a:pos x="4793" y="3505"/>
                </a:cxn>
                <a:cxn ang="0">
                  <a:pos x="4771" y="3223"/>
                </a:cxn>
                <a:cxn ang="0">
                  <a:pos x="5003" y="3076"/>
                </a:cxn>
                <a:cxn ang="0">
                  <a:pos x="5182" y="2869"/>
                </a:cxn>
                <a:cxn ang="0">
                  <a:pos x="5295" y="2616"/>
                </a:cxn>
                <a:cxn ang="0">
                  <a:pos x="5328" y="2366"/>
                </a:cxn>
              </a:cxnLst>
              <a:rect l="0" t="0" r="r" b="b"/>
              <a:pathLst>
                <a:path w="5328" h="4941">
                  <a:moveTo>
                    <a:pt x="5328" y="2366"/>
                  </a:moveTo>
                  <a:lnTo>
                    <a:pt x="5328" y="2366"/>
                  </a:lnTo>
                  <a:lnTo>
                    <a:pt x="5328" y="2338"/>
                  </a:lnTo>
                  <a:lnTo>
                    <a:pt x="5327" y="2310"/>
                  </a:lnTo>
                  <a:lnTo>
                    <a:pt x="5324" y="2281"/>
                  </a:lnTo>
                  <a:lnTo>
                    <a:pt x="5321" y="2254"/>
                  </a:lnTo>
                  <a:lnTo>
                    <a:pt x="5317" y="2226"/>
                  </a:lnTo>
                  <a:lnTo>
                    <a:pt x="5314" y="2199"/>
                  </a:lnTo>
                  <a:lnTo>
                    <a:pt x="5308" y="2172"/>
                  </a:lnTo>
                  <a:lnTo>
                    <a:pt x="5302" y="2146"/>
                  </a:lnTo>
                  <a:lnTo>
                    <a:pt x="5295" y="2119"/>
                  </a:lnTo>
                  <a:lnTo>
                    <a:pt x="5288" y="2093"/>
                  </a:lnTo>
                  <a:lnTo>
                    <a:pt x="5280" y="2067"/>
                  </a:lnTo>
                  <a:lnTo>
                    <a:pt x="5270" y="2042"/>
                  </a:lnTo>
                  <a:lnTo>
                    <a:pt x="5261" y="2016"/>
                  </a:lnTo>
                  <a:lnTo>
                    <a:pt x="5250" y="1992"/>
                  </a:lnTo>
                  <a:lnTo>
                    <a:pt x="5240" y="1968"/>
                  </a:lnTo>
                  <a:lnTo>
                    <a:pt x="5228" y="1943"/>
                  </a:lnTo>
                  <a:lnTo>
                    <a:pt x="5215" y="1920"/>
                  </a:lnTo>
                  <a:lnTo>
                    <a:pt x="5202" y="1896"/>
                  </a:lnTo>
                  <a:lnTo>
                    <a:pt x="5188" y="1874"/>
                  </a:lnTo>
                  <a:lnTo>
                    <a:pt x="5174" y="1851"/>
                  </a:lnTo>
                  <a:lnTo>
                    <a:pt x="5160" y="1829"/>
                  </a:lnTo>
                  <a:lnTo>
                    <a:pt x="5143" y="1808"/>
                  </a:lnTo>
                  <a:lnTo>
                    <a:pt x="5128" y="1787"/>
                  </a:lnTo>
                  <a:lnTo>
                    <a:pt x="5111" y="1767"/>
                  </a:lnTo>
                  <a:lnTo>
                    <a:pt x="5094" y="1747"/>
                  </a:lnTo>
                  <a:lnTo>
                    <a:pt x="5076" y="1727"/>
                  </a:lnTo>
                  <a:lnTo>
                    <a:pt x="5057" y="1708"/>
                  </a:lnTo>
                  <a:lnTo>
                    <a:pt x="5038" y="1689"/>
                  </a:lnTo>
                  <a:lnTo>
                    <a:pt x="5019" y="1671"/>
                  </a:lnTo>
                  <a:lnTo>
                    <a:pt x="4999" y="1654"/>
                  </a:lnTo>
                  <a:lnTo>
                    <a:pt x="4979" y="1637"/>
                  </a:lnTo>
                  <a:lnTo>
                    <a:pt x="4958" y="1621"/>
                  </a:lnTo>
                  <a:lnTo>
                    <a:pt x="4958" y="1621"/>
                  </a:lnTo>
                  <a:lnTo>
                    <a:pt x="4964" y="1576"/>
                  </a:lnTo>
                  <a:lnTo>
                    <a:pt x="4969" y="1530"/>
                  </a:lnTo>
                  <a:lnTo>
                    <a:pt x="4971" y="1484"/>
                  </a:lnTo>
                  <a:lnTo>
                    <a:pt x="4972" y="1438"/>
                  </a:lnTo>
                  <a:lnTo>
                    <a:pt x="4972" y="1438"/>
                  </a:lnTo>
                  <a:lnTo>
                    <a:pt x="4972" y="1407"/>
                  </a:lnTo>
                  <a:lnTo>
                    <a:pt x="4971" y="1378"/>
                  </a:lnTo>
                  <a:lnTo>
                    <a:pt x="4969" y="1348"/>
                  </a:lnTo>
                  <a:lnTo>
                    <a:pt x="4966" y="1320"/>
                  </a:lnTo>
                  <a:lnTo>
                    <a:pt x="4963" y="1291"/>
                  </a:lnTo>
                  <a:lnTo>
                    <a:pt x="4959" y="1262"/>
                  </a:lnTo>
                  <a:lnTo>
                    <a:pt x="4955" y="1233"/>
                  </a:lnTo>
                  <a:lnTo>
                    <a:pt x="4949" y="1205"/>
                  </a:lnTo>
                  <a:lnTo>
                    <a:pt x="4943" y="1178"/>
                  </a:lnTo>
                  <a:lnTo>
                    <a:pt x="4936" y="1149"/>
                  </a:lnTo>
                  <a:lnTo>
                    <a:pt x="4929" y="1122"/>
                  </a:lnTo>
                  <a:lnTo>
                    <a:pt x="4921" y="1094"/>
                  </a:lnTo>
                  <a:lnTo>
                    <a:pt x="4903" y="1041"/>
                  </a:lnTo>
                  <a:lnTo>
                    <a:pt x="4882" y="989"/>
                  </a:lnTo>
                  <a:lnTo>
                    <a:pt x="4859" y="937"/>
                  </a:lnTo>
                  <a:lnTo>
                    <a:pt x="4833" y="888"/>
                  </a:lnTo>
                  <a:lnTo>
                    <a:pt x="4806" y="840"/>
                  </a:lnTo>
                  <a:lnTo>
                    <a:pt x="4776" y="793"/>
                  </a:lnTo>
                  <a:lnTo>
                    <a:pt x="4744" y="748"/>
                  </a:lnTo>
                  <a:lnTo>
                    <a:pt x="4710" y="704"/>
                  </a:lnTo>
                  <a:lnTo>
                    <a:pt x="4673" y="662"/>
                  </a:lnTo>
                  <a:lnTo>
                    <a:pt x="4636" y="622"/>
                  </a:lnTo>
                  <a:lnTo>
                    <a:pt x="4595" y="584"/>
                  </a:lnTo>
                  <a:lnTo>
                    <a:pt x="4553" y="548"/>
                  </a:lnTo>
                  <a:lnTo>
                    <a:pt x="4510" y="513"/>
                  </a:lnTo>
                  <a:lnTo>
                    <a:pt x="4465" y="482"/>
                  </a:lnTo>
                  <a:lnTo>
                    <a:pt x="4418" y="451"/>
                  </a:lnTo>
                  <a:lnTo>
                    <a:pt x="4369" y="424"/>
                  </a:lnTo>
                  <a:lnTo>
                    <a:pt x="4320" y="398"/>
                  </a:lnTo>
                  <a:lnTo>
                    <a:pt x="4268" y="376"/>
                  </a:lnTo>
                  <a:lnTo>
                    <a:pt x="4216" y="354"/>
                  </a:lnTo>
                  <a:lnTo>
                    <a:pt x="4162" y="337"/>
                  </a:lnTo>
                  <a:lnTo>
                    <a:pt x="4135" y="329"/>
                  </a:lnTo>
                  <a:lnTo>
                    <a:pt x="4108" y="320"/>
                  </a:lnTo>
                  <a:lnTo>
                    <a:pt x="4080" y="314"/>
                  </a:lnTo>
                  <a:lnTo>
                    <a:pt x="4053" y="309"/>
                  </a:lnTo>
                  <a:lnTo>
                    <a:pt x="4024" y="303"/>
                  </a:lnTo>
                  <a:lnTo>
                    <a:pt x="3995" y="298"/>
                  </a:lnTo>
                  <a:lnTo>
                    <a:pt x="3967" y="294"/>
                  </a:lnTo>
                  <a:lnTo>
                    <a:pt x="3937" y="291"/>
                  </a:lnTo>
                  <a:lnTo>
                    <a:pt x="3909" y="288"/>
                  </a:lnTo>
                  <a:lnTo>
                    <a:pt x="3879" y="286"/>
                  </a:lnTo>
                  <a:lnTo>
                    <a:pt x="3850" y="285"/>
                  </a:lnTo>
                  <a:lnTo>
                    <a:pt x="3819" y="285"/>
                  </a:lnTo>
                  <a:lnTo>
                    <a:pt x="3819" y="285"/>
                  </a:lnTo>
                  <a:lnTo>
                    <a:pt x="3789" y="285"/>
                  </a:lnTo>
                  <a:lnTo>
                    <a:pt x="3757" y="286"/>
                  </a:lnTo>
                  <a:lnTo>
                    <a:pt x="3726" y="288"/>
                  </a:lnTo>
                  <a:lnTo>
                    <a:pt x="3696" y="291"/>
                  </a:lnTo>
                  <a:lnTo>
                    <a:pt x="3666" y="294"/>
                  </a:lnTo>
                  <a:lnTo>
                    <a:pt x="3636" y="299"/>
                  </a:lnTo>
                  <a:lnTo>
                    <a:pt x="3606" y="305"/>
                  </a:lnTo>
                  <a:lnTo>
                    <a:pt x="3577" y="311"/>
                  </a:lnTo>
                  <a:lnTo>
                    <a:pt x="3547" y="317"/>
                  </a:lnTo>
                  <a:lnTo>
                    <a:pt x="3518" y="325"/>
                  </a:lnTo>
                  <a:lnTo>
                    <a:pt x="3490" y="333"/>
                  </a:lnTo>
                  <a:lnTo>
                    <a:pt x="3461" y="341"/>
                  </a:lnTo>
                  <a:lnTo>
                    <a:pt x="3433" y="351"/>
                  </a:lnTo>
                  <a:lnTo>
                    <a:pt x="3405" y="362"/>
                  </a:lnTo>
                  <a:lnTo>
                    <a:pt x="3378" y="373"/>
                  </a:lnTo>
                  <a:lnTo>
                    <a:pt x="3351" y="384"/>
                  </a:lnTo>
                  <a:lnTo>
                    <a:pt x="3351" y="384"/>
                  </a:lnTo>
                  <a:lnTo>
                    <a:pt x="3331" y="363"/>
                  </a:lnTo>
                  <a:lnTo>
                    <a:pt x="3309" y="341"/>
                  </a:lnTo>
                  <a:lnTo>
                    <a:pt x="3288" y="320"/>
                  </a:lnTo>
                  <a:lnTo>
                    <a:pt x="3267" y="300"/>
                  </a:lnTo>
                  <a:lnTo>
                    <a:pt x="3245" y="280"/>
                  </a:lnTo>
                  <a:lnTo>
                    <a:pt x="3222" y="261"/>
                  </a:lnTo>
                  <a:lnTo>
                    <a:pt x="3199" y="243"/>
                  </a:lnTo>
                  <a:lnTo>
                    <a:pt x="3175" y="225"/>
                  </a:lnTo>
                  <a:lnTo>
                    <a:pt x="3152" y="207"/>
                  </a:lnTo>
                  <a:lnTo>
                    <a:pt x="3127" y="191"/>
                  </a:lnTo>
                  <a:lnTo>
                    <a:pt x="3101" y="174"/>
                  </a:lnTo>
                  <a:lnTo>
                    <a:pt x="3076" y="159"/>
                  </a:lnTo>
                  <a:lnTo>
                    <a:pt x="3050" y="145"/>
                  </a:lnTo>
                  <a:lnTo>
                    <a:pt x="3023" y="129"/>
                  </a:lnTo>
                  <a:lnTo>
                    <a:pt x="2997" y="117"/>
                  </a:lnTo>
                  <a:lnTo>
                    <a:pt x="2970" y="104"/>
                  </a:lnTo>
                  <a:lnTo>
                    <a:pt x="2942" y="92"/>
                  </a:lnTo>
                  <a:lnTo>
                    <a:pt x="2915" y="80"/>
                  </a:lnTo>
                  <a:lnTo>
                    <a:pt x="2887" y="69"/>
                  </a:lnTo>
                  <a:lnTo>
                    <a:pt x="2857" y="59"/>
                  </a:lnTo>
                  <a:lnTo>
                    <a:pt x="2829" y="51"/>
                  </a:lnTo>
                  <a:lnTo>
                    <a:pt x="2800" y="41"/>
                  </a:lnTo>
                  <a:lnTo>
                    <a:pt x="2770" y="34"/>
                  </a:lnTo>
                  <a:lnTo>
                    <a:pt x="2739" y="27"/>
                  </a:lnTo>
                  <a:lnTo>
                    <a:pt x="2710" y="21"/>
                  </a:lnTo>
                  <a:lnTo>
                    <a:pt x="2679" y="15"/>
                  </a:lnTo>
                  <a:lnTo>
                    <a:pt x="2649" y="11"/>
                  </a:lnTo>
                  <a:lnTo>
                    <a:pt x="2618" y="7"/>
                  </a:lnTo>
                  <a:lnTo>
                    <a:pt x="2586" y="3"/>
                  </a:lnTo>
                  <a:lnTo>
                    <a:pt x="2555" y="1"/>
                  </a:lnTo>
                  <a:lnTo>
                    <a:pt x="2523" y="0"/>
                  </a:lnTo>
                  <a:lnTo>
                    <a:pt x="2491" y="0"/>
                  </a:lnTo>
                  <a:lnTo>
                    <a:pt x="2491" y="0"/>
                  </a:lnTo>
                  <a:lnTo>
                    <a:pt x="2445" y="1"/>
                  </a:lnTo>
                  <a:lnTo>
                    <a:pt x="2399" y="3"/>
                  </a:lnTo>
                  <a:lnTo>
                    <a:pt x="2354" y="8"/>
                  </a:lnTo>
                  <a:lnTo>
                    <a:pt x="2310" y="14"/>
                  </a:lnTo>
                  <a:lnTo>
                    <a:pt x="2265" y="22"/>
                  </a:lnTo>
                  <a:lnTo>
                    <a:pt x="2221" y="32"/>
                  </a:lnTo>
                  <a:lnTo>
                    <a:pt x="2178" y="44"/>
                  </a:lnTo>
                  <a:lnTo>
                    <a:pt x="2135" y="55"/>
                  </a:lnTo>
                  <a:lnTo>
                    <a:pt x="2094" y="71"/>
                  </a:lnTo>
                  <a:lnTo>
                    <a:pt x="2053" y="86"/>
                  </a:lnTo>
                  <a:lnTo>
                    <a:pt x="2013" y="104"/>
                  </a:lnTo>
                  <a:lnTo>
                    <a:pt x="1974" y="122"/>
                  </a:lnTo>
                  <a:lnTo>
                    <a:pt x="1935" y="142"/>
                  </a:lnTo>
                  <a:lnTo>
                    <a:pt x="1897" y="165"/>
                  </a:lnTo>
                  <a:lnTo>
                    <a:pt x="1861" y="187"/>
                  </a:lnTo>
                  <a:lnTo>
                    <a:pt x="1826" y="212"/>
                  </a:lnTo>
                  <a:lnTo>
                    <a:pt x="1790" y="238"/>
                  </a:lnTo>
                  <a:lnTo>
                    <a:pt x="1757" y="264"/>
                  </a:lnTo>
                  <a:lnTo>
                    <a:pt x="1724" y="292"/>
                  </a:lnTo>
                  <a:lnTo>
                    <a:pt x="1693" y="321"/>
                  </a:lnTo>
                  <a:lnTo>
                    <a:pt x="1662" y="352"/>
                  </a:lnTo>
                  <a:lnTo>
                    <a:pt x="1632" y="384"/>
                  </a:lnTo>
                  <a:lnTo>
                    <a:pt x="1604" y="417"/>
                  </a:lnTo>
                  <a:lnTo>
                    <a:pt x="1577" y="450"/>
                  </a:lnTo>
                  <a:lnTo>
                    <a:pt x="1551" y="485"/>
                  </a:lnTo>
                  <a:lnTo>
                    <a:pt x="1528" y="521"/>
                  </a:lnTo>
                  <a:lnTo>
                    <a:pt x="1504" y="557"/>
                  </a:lnTo>
                  <a:lnTo>
                    <a:pt x="1483" y="595"/>
                  </a:lnTo>
                  <a:lnTo>
                    <a:pt x="1462" y="634"/>
                  </a:lnTo>
                  <a:lnTo>
                    <a:pt x="1443" y="672"/>
                  </a:lnTo>
                  <a:lnTo>
                    <a:pt x="1425" y="712"/>
                  </a:lnTo>
                  <a:lnTo>
                    <a:pt x="1410" y="754"/>
                  </a:lnTo>
                  <a:lnTo>
                    <a:pt x="1410" y="754"/>
                  </a:lnTo>
                  <a:lnTo>
                    <a:pt x="1378" y="747"/>
                  </a:lnTo>
                  <a:lnTo>
                    <a:pt x="1347" y="741"/>
                  </a:lnTo>
                  <a:lnTo>
                    <a:pt x="1316" y="736"/>
                  </a:lnTo>
                  <a:lnTo>
                    <a:pt x="1284" y="731"/>
                  </a:lnTo>
                  <a:lnTo>
                    <a:pt x="1251" y="729"/>
                  </a:lnTo>
                  <a:lnTo>
                    <a:pt x="1219" y="727"/>
                  </a:lnTo>
                  <a:lnTo>
                    <a:pt x="1186" y="725"/>
                  </a:lnTo>
                  <a:lnTo>
                    <a:pt x="1153" y="724"/>
                  </a:lnTo>
                  <a:lnTo>
                    <a:pt x="1153" y="724"/>
                  </a:lnTo>
                  <a:lnTo>
                    <a:pt x="1123" y="724"/>
                  </a:lnTo>
                  <a:lnTo>
                    <a:pt x="1093" y="725"/>
                  </a:lnTo>
                  <a:lnTo>
                    <a:pt x="1064" y="728"/>
                  </a:lnTo>
                  <a:lnTo>
                    <a:pt x="1035" y="730"/>
                  </a:lnTo>
                  <a:lnTo>
                    <a:pt x="1006" y="734"/>
                  </a:lnTo>
                  <a:lnTo>
                    <a:pt x="978" y="737"/>
                  </a:lnTo>
                  <a:lnTo>
                    <a:pt x="948" y="742"/>
                  </a:lnTo>
                  <a:lnTo>
                    <a:pt x="920" y="748"/>
                  </a:lnTo>
                  <a:lnTo>
                    <a:pt x="893" y="754"/>
                  </a:lnTo>
                  <a:lnTo>
                    <a:pt x="865" y="761"/>
                  </a:lnTo>
                  <a:lnTo>
                    <a:pt x="838" y="768"/>
                  </a:lnTo>
                  <a:lnTo>
                    <a:pt x="810" y="776"/>
                  </a:lnTo>
                  <a:lnTo>
                    <a:pt x="756" y="795"/>
                  </a:lnTo>
                  <a:lnTo>
                    <a:pt x="704" y="815"/>
                  </a:lnTo>
                  <a:lnTo>
                    <a:pt x="653" y="839"/>
                  </a:lnTo>
                  <a:lnTo>
                    <a:pt x="603" y="863"/>
                  </a:lnTo>
                  <a:lnTo>
                    <a:pt x="555" y="892"/>
                  </a:lnTo>
                  <a:lnTo>
                    <a:pt x="508" y="921"/>
                  </a:lnTo>
                  <a:lnTo>
                    <a:pt x="463" y="954"/>
                  </a:lnTo>
                  <a:lnTo>
                    <a:pt x="419" y="988"/>
                  </a:lnTo>
                  <a:lnTo>
                    <a:pt x="378" y="1023"/>
                  </a:lnTo>
                  <a:lnTo>
                    <a:pt x="338" y="1062"/>
                  </a:lnTo>
                  <a:lnTo>
                    <a:pt x="299" y="1102"/>
                  </a:lnTo>
                  <a:lnTo>
                    <a:pt x="263" y="1144"/>
                  </a:lnTo>
                  <a:lnTo>
                    <a:pt x="229" y="1187"/>
                  </a:lnTo>
                  <a:lnTo>
                    <a:pt x="197" y="1233"/>
                  </a:lnTo>
                  <a:lnTo>
                    <a:pt x="167" y="1279"/>
                  </a:lnTo>
                  <a:lnTo>
                    <a:pt x="139" y="1327"/>
                  </a:lnTo>
                  <a:lnTo>
                    <a:pt x="113" y="1378"/>
                  </a:lnTo>
                  <a:lnTo>
                    <a:pt x="91" y="1429"/>
                  </a:lnTo>
                  <a:lnTo>
                    <a:pt x="70" y="1480"/>
                  </a:lnTo>
                  <a:lnTo>
                    <a:pt x="52" y="1535"/>
                  </a:lnTo>
                  <a:lnTo>
                    <a:pt x="44" y="1562"/>
                  </a:lnTo>
                  <a:lnTo>
                    <a:pt x="37" y="1589"/>
                  </a:lnTo>
                  <a:lnTo>
                    <a:pt x="30" y="1617"/>
                  </a:lnTo>
                  <a:lnTo>
                    <a:pt x="24" y="1645"/>
                  </a:lnTo>
                  <a:lnTo>
                    <a:pt x="18" y="1674"/>
                  </a:lnTo>
                  <a:lnTo>
                    <a:pt x="13" y="1702"/>
                  </a:lnTo>
                  <a:lnTo>
                    <a:pt x="10" y="1730"/>
                  </a:lnTo>
                  <a:lnTo>
                    <a:pt x="6" y="1760"/>
                  </a:lnTo>
                  <a:lnTo>
                    <a:pt x="4" y="1789"/>
                  </a:lnTo>
                  <a:lnTo>
                    <a:pt x="1" y="1818"/>
                  </a:lnTo>
                  <a:lnTo>
                    <a:pt x="0" y="1848"/>
                  </a:lnTo>
                  <a:lnTo>
                    <a:pt x="0" y="1877"/>
                  </a:lnTo>
                  <a:lnTo>
                    <a:pt x="0" y="1877"/>
                  </a:lnTo>
                  <a:lnTo>
                    <a:pt x="0" y="1908"/>
                  </a:lnTo>
                  <a:lnTo>
                    <a:pt x="1" y="1939"/>
                  </a:lnTo>
                  <a:lnTo>
                    <a:pt x="4" y="1969"/>
                  </a:lnTo>
                  <a:lnTo>
                    <a:pt x="6" y="2000"/>
                  </a:lnTo>
                  <a:lnTo>
                    <a:pt x="10" y="2030"/>
                  </a:lnTo>
                  <a:lnTo>
                    <a:pt x="14" y="2060"/>
                  </a:lnTo>
                  <a:lnTo>
                    <a:pt x="19" y="2089"/>
                  </a:lnTo>
                  <a:lnTo>
                    <a:pt x="25" y="2119"/>
                  </a:lnTo>
                  <a:lnTo>
                    <a:pt x="32" y="2148"/>
                  </a:lnTo>
                  <a:lnTo>
                    <a:pt x="39" y="2176"/>
                  </a:lnTo>
                  <a:lnTo>
                    <a:pt x="47" y="2205"/>
                  </a:lnTo>
                  <a:lnTo>
                    <a:pt x="56" y="2233"/>
                  </a:lnTo>
                  <a:lnTo>
                    <a:pt x="65" y="2261"/>
                  </a:lnTo>
                  <a:lnTo>
                    <a:pt x="76" y="2288"/>
                  </a:lnTo>
                  <a:lnTo>
                    <a:pt x="86" y="2317"/>
                  </a:lnTo>
                  <a:lnTo>
                    <a:pt x="98" y="2342"/>
                  </a:lnTo>
                  <a:lnTo>
                    <a:pt x="110" y="2370"/>
                  </a:lnTo>
                  <a:lnTo>
                    <a:pt x="123" y="2395"/>
                  </a:lnTo>
                  <a:lnTo>
                    <a:pt x="137" y="2421"/>
                  </a:lnTo>
                  <a:lnTo>
                    <a:pt x="150" y="2447"/>
                  </a:lnTo>
                  <a:lnTo>
                    <a:pt x="165" y="2472"/>
                  </a:lnTo>
                  <a:lnTo>
                    <a:pt x="180" y="2497"/>
                  </a:lnTo>
                  <a:lnTo>
                    <a:pt x="196" y="2520"/>
                  </a:lnTo>
                  <a:lnTo>
                    <a:pt x="212" y="2544"/>
                  </a:lnTo>
                  <a:lnTo>
                    <a:pt x="230" y="2567"/>
                  </a:lnTo>
                  <a:lnTo>
                    <a:pt x="248" y="2591"/>
                  </a:lnTo>
                  <a:lnTo>
                    <a:pt x="265" y="2613"/>
                  </a:lnTo>
                  <a:lnTo>
                    <a:pt x="284" y="2635"/>
                  </a:lnTo>
                  <a:lnTo>
                    <a:pt x="303" y="2656"/>
                  </a:lnTo>
                  <a:lnTo>
                    <a:pt x="323" y="2677"/>
                  </a:lnTo>
                  <a:lnTo>
                    <a:pt x="343" y="2698"/>
                  </a:lnTo>
                  <a:lnTo>
                    <a:pt x="364" y="2718"/>
                  </a:lnTo>
                  <a:lnTo>
                    <a:pt x="364" y="2718"/>
                  </a:lnTo>
                  <a:lnTo>
                    <a:pt x="348" y="2749"/>
                  </a:lnTo>
                  <a:lnTo>
                    <a:pt x="331" y="2781"/>
                  </a:lnTo>
                  <a:lnTo>
                    <a:pt x="317" y="2814"/>
                  </a:lnTo>
                  <a:lnTo>
                    <a:pt x="303" y="2847"/>
                  </a:lnTo>
                  <a:lnTo>
                    <a:pt x="290" y="2880"/>
                  </a:lnTo>
                  <a:lnTo>
                    <a:pt x="278" y="2914"/>
                  </a:lnTo>
                  <a:lnTo>
                    <a:pt x="268" y="2948"/>
                  </a:lnTo>
                  <a:lnTo>
                    <a:pt x="258" y="2982"/>
                  </a:lnTo>
                  <a:lnTo>
                    <a:pt x="249" y="3017"/>
                  </a:lnTo>
                  <a:lnTo>
                    <a:pt x="242" y="3053"/>
                  </a:lnTo>
                  <a:lnTo>
                    <a:pt x="236" y="3089"/>
                  </a:lnTo>
                  <a:lnTo>
                    <a:pt x="230" y="3126"/>
                  </a:lnTo>
                  <a:lnTo>
                    <a:pt x="226" y="3162"/>
                  </a:lnTo>
                  <a:lnTo>
                    <a:pt x="223" y="3200"/>
                  </a:lnTo>
                  <a:lnTo>
                    <a:pt x="220" y="3238"/>
                  </a:lnTo>
                  <a:lnTo>
                    <a:pt x="220" y="3275"/>
                  </a:lnTo>
                  <a:lnTo>
                    <a:pt x="220" y="3275"/>
                  </a:lnTo>
                  <a:lnTo>
                    <a:pt x="220" y="3305"/>
                  </a:lnTo>
                  <a:lnTo>
                    <a:pt x="222" y="3334"/>
                  </a:lnTo>
                  <a:lnTo>
                    <a:pt x="224" y="3364"/>
                  </a:lnTo>
                  <a:lnTo>
                    <a:pt x="226" y="3393"/>
                  </a:lnTo>
                  <a:lnTo>
                    <a:pt x="230" y="3421"/>
                  </a:lnTo>
                  <a:lnTo>
                    <a:pt x="233" y="3451"/>
                  </a:lnTo>
                  <a:lnTo>
                    <a:pt x="238" y="3479"/>
                  </a:lnTo>
                  <a:lnTo>
                    <a:pt x="244" y="3507"/>
                  </a:lnTo>
                  <a:lnTo>
                    <a:pt x="250" y="3536"/>
                  </a:lnTo>
                  <a:lnTo>
                    <a:pt x="257" y="3563"/>
                  </a:lnTo>
                  <a:lnTo>
                    <a:pt x="264" y="3591"/>
                  </a:lnTo>
                  <a:lnTo>
                    <a:pt x="272" y="3618"/>
                  </a:lnTo>
                  <a:lnTo>
                    <a:pt x="290" y="3671"/>
                  </a:lnTo>
                  <a:lnTo>
                    <a:pt x="311" y="3724"/>
                  </a:lnTo>
                  <a:lnTo>
                    <a:pt x="334" y="3775"/>
                  </a:lnTo>
                  <a:lnTo>
                    <a:pt x="359" y="3824"/>
                  </a:lnTo>
                  <a:lnTo>
                    <a:pt x="388" y="3872"/>
                  </a:lnTo>
                  <a:lnTo>
                    <a:pt x="417" y="3920"/>
                  </a:lnTo>
                  <a:lnTo>
                    <a:pt x="449" y="3964"/>
                  </a:lnTo>
                  <a:lnTo>
                    <a:pt x="483" y="4008"/>
                  </a:lnTo>
                  <a:lnTo>
                    <a:pt x="520" y="4050"/>
                  </a:lnTo>
                  <a:lnTo>
                    <a:pt x="558" y="4090"/>
                  </a:lnTo>
                  <a:lnTo>
                    <a:pt x="598" y="4128"/>
                  </a:lnTo>
                  <a:lnTo>
                    <a:pt x="640" y="4164"/>
                  </a:lnTo>
                  <a:lnTo>
                    <a:pt x="683" y="4199"/>
                  </a:lnTo>
                  <a:lnTo>
                    <a:pt x="729" y="4230"/>
                  </a:lnTo>
                  <a:lnTo>
                    <a:pt x="775" y="4261"/>
                  </a:lnTo>
                  <a:lnTo>
                    <a:pt x="823" y="4288"/>
                  </a:lnTo>
                  <a:lnTo>
                    <a:pt x="873" y="4314"/>
                  </a:lnTo>
                  <a:lnTo>
                    <a:pt x="925" y="4338"/>
                  </a:lnTo>
                  <a:lnTo>
                    <a:pt x="977" y="4358"/>
                  </a:lnTo>
                  <a:lnTo>
                    <a:pt x="1031" y="4376"/>
                  </a:lnTo>
                  <a:lnTo>
                    <a:pt x="1058" y="4384"/>
                  </a:lnTo>
                  <a:lnTo>
                    <a:pt x="1085" y="4392"/>
                  </a:lnTo>
                  <a:lnTo>
                    <a:pt x="1113" y="4399"/>
                  </a:lnTo>
                  <a:lnTo>
                    <a:pt x="1141" y="4405"/>
                  </a:lnTo>
                  <a:lnTo>
                    <a:pt x="1170" y="4409"/>
                  </a:lnTo>
                  <a:lnTo>
                    <a:pt x="1198" y="4414"/>
                  </a:lnTo>
                  <a:lnTo>
                    <a:pt x="1226" y="4419"/>
                  </a:lnTo>
                  <a:lnTo>
                    <a:pt x="1256" y="4422"/>
                  </a:lnTo>
                  <a:lnTo>
                    <a:pt x="1285" y="4425"/>
                  </a:lnTo>
                  <a:lnTo>
                    <a:pt x="1315" y="4426"/>
                  </a:lnTo>
                  <a:lnTo>
                    <a:pt x="1344" y="4427"/>
                  </a:lnTo>
                  <a:lnTo>
                    <a:pt x="1373" y="4428"/>
                  </a:lnTo>
                  <a:lnTo>
                    <a:pt x="1373" y="4428"/>
                  </a:lnTo>
                  <a:lnTo>
                    <a:pt x="1416" y="4427"/>
                  </a:lnTo>
                  <a:lnTo>
                    <a:pt x="1458" y="4425"/>
                  </a:lnTo>
                  <a:lnTo>
                    <a:pt x="1458" y="4425"/>
                  </a:lnTo>
                  <a:lnTo>
                    <a:pt x="1473" y="4453"/>
                  </a:lnTo>
                  <a:lnTo>
                    <a:pt x="1489" y="4480"/>
                  </a:lnTo>
                  <a:lnTo>
                    <a:pt x="1506" y="4508"/>
                  </a:lnTo>
                  <a:lnTo>
                    <a:pt x="1524" y="4534"/>
                  </a:lnTo>
                  <a:lnTo>
                    <a:pt x="1544" y="4560"/>
                  </a:lnTo>
                  <a:lnTo>
                    <a:pt x="1563" y="4586"/>
                  </a:lnTo>
                  <a:lnTo>
                    <a:pt x="1584" y="4611"/>
                  </a:lnTo>
                  <a:lnTo>
                    <a:pt x="1605" y="4634"/>
                  </a:lnTo>
                  <a:lnTo>
                    <a:pt x="1628" y="4658"/>
                  </a:lnTo>
                  <a:lnTo>
                    <a:pt x="1650" y="4680"/>
                  </a:lnTo>
                  <a:lnTo>
                    <a:pt x="1674" y="4702"/>
                  </a:lnTo>
                  <a:lnTo>
                    <a:pt x="1698" y="4723"/>
                  </a:lnTo>
                  <a:lnTo>
                    <a:pt x="1723" y="4743"/>
                  </a:lnTo>
                  <a:lnTo>
                    <a:pt x="1749" y="4762"/>
                  </a:lnTo>
                  <a:lnTo>
                    <a:pt x="1776" y="4780"/>
                  </a:lnTo>
                  <a:lnTo>
                    <a:pt x="1803" y="4797"/>
                  </a:lnTo>
                  <a:lnTo>
                    <a:pt x="1830" y="4813"/>
                  </a:lnTo>
                  <a:lnTo>
                    <a:pt x="1859" y="4830"/>
                  </a:lnTo>
                  <a:lnTo>
                    <a:pt x="1888" y="4844"/>
                  </a:lnTo>
                  <a:lnTo>
                    <a:pt x="1917" y="4858"/>
                  </a:lnTo>
                  <a:lnTo>
                    <a:pt x="1947" y="4871"/>
                  </a:lnTo>
                  <a:lnTo>
                    <a:pt x="1978" y="4883"/>
                  </a:lnTo>
                  <a:lnTo>
                    <a:pt x="2008" y="4894"/>
                  </a:lnTo>
                  <a:lnTo>
                    <a:pt x="2040" y="4903"/>
                  </a:lnTo>
                  <a:lnTo>
                    <a:pt x="2072" y="4911"/>
                  </a:lnTo>
                  <a:lnTo>
                    <a:pt x="2104" y="4919"/>
                  </a:lnTo>
                  <a:lnTo>
                    <a:pt x="2137" y="4925"/>
                  </a:lnTo>
                  <a:lnTo>
                    <a:pt x="2169" y="4931"/>
                  </a:lnTo>
                  <a:lnTo>
                    <a:pt x="2204" y="4935"/>
                  </a:lnTo>
                  <a:lnTo>
                    <a:pt x="2237" y="4938"/>
                  </a:lnTo>
                  <a:lnTo>
                    <a:pt x="2271" y="4939"/>
                  </a:lnTo>
                  <a:lnTo>
                    <a:pt x="2306" y="4941"/>
                  </a:lnTo>
                  <a:lnTo>
                    <a:pt x="2306" y="4941"/>
                  </a:lnTo>
                  <a:lnTo>
                    <a:pt x="2333" y="4939"/>
                  </a:lnTo>
                  <a:lnTo>
                    <a:pt x="2361" y="4938"/>
                  </a:lnTo>
                  <a:lnTo>
                    <a:pt x="2389" y="4937"/>
                  </a:lnTo>
                  <a:lnTo>
                    <a:pt x="2417" y="4934"/>
                  </a:lnTo>
                  <a:lnTo>
                    <a:pt x="2444" y="4930"/>
                  </a:lnTo>
                  <a:lnTo>
                    <a:pt x="2471" y="4926"/>
                  </a:lnTo>
                  <a:lnTo>
                    <a:pt x="2497" y="4922"/>
                  </a:lnTo>
                  <a:lnTo>
                    <a:pt x="2524" y="4916"/>
                  </a:lnTo>
                  <a:lnTo>
                    <a:pt x="2550" y="4909"/>
                  </a:lnTo>
                  <a:lnTo>
                    <a:pt x="2576" y="4902"/>
                  </a:lnTo>
                  <a:lnTo>
                    <a:pt x="2601" y="4894"/>
                  </a:lnTo>
                  <a:lnTo>
                    <a:pt x="2626" y="4885"/>
                  </a:lnTo>
                  <a:lnTo>
                    <a:pt x="2651" y="4876"/>
                  </a:lnTo>
                  <a:lnTo>
                    <a:pt x="2676" y="4866"/>
                  </a:lnTo>
                  <a:lnTo>
                    <a:pt x="2699" y="4856"/>
                  </a:lnTo>
                  <a:lnTo>
                    <a:pt x="2724" y="4844"/>
                  </a:lnTo>
                  <a:lnTo>
                    <a:pt x="2747" y="4832"/>
                  </a:lnTo>
                  <a:lnTo>
                    <a:pt x="2770" y="4820"/>
                  </a:lnTo>
                  <a:lnTo>
                    <a:pt x="2792" y="4806"/>
                  </a:lnTo>
                  <a:lnTo>
                    <a:pt x="2815" y="4793"/>
                  </a:lnTo>
                  <a:lnTo>
                    <a:pt x="2837" y="4779"/>
                  </a:lnTo>
                  <a:lnTo>
                    <a:pt x="2858" y="4764"/>
                  </a:lnTo>
                  <a:lnTo>
                    <a:pt x="2880" y="4749"/>
                  </a:lnTo>
                  <a:lnTo>
                    <a:pt x="2901" y="4732"/>
                  </a:lnTo>
                  <a:lnTo>
                    <a:pt x="2921" y="4716"/>
                  </a:lnTo>
                  <a:lnTo>
                    <a:pt x="2940" y="4699"/>
                  </a:lnTo>
                  <a:lnTo>
                    <a:pt x="2979" y="4664"/>
                  </a:lnTo>
                  <a:lnTo>
                    <a:pt x="3014" y="4626"/>
                  </a:lnTo>
                  <a:lnTo>
                    <a:pt x="3032" y="4606"/>
                  </a:lnTo>
                  <a:lnTo>
                    <a:pt x="3048" y="4586"/>
                  </a:lnTo>
                  <a:lnTo>
                    <a:pt x="3048" y="4586"/>
                  </a:lnTo>
                  <a:lnTo>
                    <a:pt x="3081" y="4605"/>
                  </a:lnTo>
                  <a:lnTo>
                    <a:pt x="3114" y="4624"/>
                  </a:lnTo>
                  <a:lnTo>
                    <a:pt x="3149" y="4640"/>
                  </a:lnTo>
                  <a:lnTo>
                    <a:pt x="3183" y="4657"/>
                  </a:lnTo>
                  <a:lnTo>
                    <a:pt x="3220" y="4671"/>
                  </a:lnTo>
                  <a:lnTo>
                    <a:pt x="3255" y="4685"/>
                  </a:lnTo>
                  <a:lnTo>
                    <a:pt x="3292" y="4697"/>
                  </a:lnTo>
                  <a:lnTo>
                    <a:pt x="3329" y="4709"/>
                  </a:lnTo>
                  <a:lnTo>
                    <a:pt x="3367" y="4719"/>
                  </a:lnTo>
                  <a:lnTo>
                    <a:pt x="3406" y="4727"/>
                  </a:lnTo>
                  <a:lnTo>
                    <a:pt x="3444" y="4735"/>
                  </a:lnTo>
                  <a:lnTo>
                    <a:pt x="3484" y="4742"/>
                  </a:lnTo>
                  <a:lnTo>
                    <a:pt x="3523" y="4746"/>
                  </a:lnTo>
                  <a:lnTo>
                    <a:pt x="3563" y="4750"/>
                  </a:lnTo>
                  <a:lnTo>
                    <a:pt x="3604" y="4751"/>
                  </a:lnTo>
                  <a:lnTo>
                    <a:pt x="3644" y="4752"/>
                  </a:lnTo>
                  <a:lnTo>
                    <a:pt x="3644" y="4752"/>
                  </a:lnTo>
                  <a:lnTo>
                    <a:pt x="3675" y="4752"/>
                  </a:lnTo>
                  <a:lnTo>
                    <a:pt x="3704" y="4751"/>
                  </a:lnTo>
                  <a:lnTo>
                    <a:pt x="3733" y="4749"/>
                  </a:lnTo>
                  <a:lnTo>
                    <a:pt x="3762" y="4746"/>
                  </a:lnTo>
                  <a:lnTo>
                    <a:pt x="3791" y="4743"/>
                  </a:lnTo>
                  <a:lnTo>
                    <a:pt x="3819" y="4739"/>
                  </a:lnTo>
                  <a:lnTo>
                    <a:pt x="3849" y="4735"/>
                  </a:lnTo>
                  <a:lnTo>
                    <a:pt x="3877" y="4729"/>
                  </a:lnTo>
                  <a:lnTo>
                    <a:pt x="3904" y="4723"/>
                  </a:lnTo>
                  <a:lnTo>
                    <a:pt x="3932" y="4716"/>
                  </a:lnTo>
                  <a:lnTo>
                    <a:pt x="3960" y="4709"/>
                  </a:lnTo>
                  <a:lnTo>
                    <a:pt x="3987" y="4700"/>
                  </a:lnTo>
                  <a:lnTo>
                    <a:pt x="4041" y="4683"/>
                  </a:lnTo>
                  <a:lnTo>
                    <a:pt x="4093" y="4661"/>
                  </a:lnTo>
                  <a:lnTo>
                    <a:pt x="4144" y="4638"/>
                  </a:lnTo>
                  <a:lnTo>
                    <a:pt x="4194" y="4613"/>
                  </a:lnTo>
                  <a:lnTo>
                    <a:pt x="4242" y="4585"/>
                  </a:lnTo>
                  <a:lnTo>
                    <a:pt x="4289" y="4555"/>
                  </a:lnTo>
                  <a:lnTo>
                    <a:pt x="4334" y="4523"/>
                  </a:lnTo>
                  <a:lnTo>
                    <a:pt x="4378" y="4488"/>
                  </a:lnTo>
                  <a:lnTo>
                    <a:pt x="4420" y="4453"/>
                  </a:lnTo>
                  <a:lnTo>
                    <a:pt x="4460" y="4414"/>
                  </a:lnTo>
                  <a:lnTo>
                    <a:pt x="4498" y="4374"/>
                  </a:lnTo>
                  <a:lnTo>
                    <a:pt x="4534" y="4333"/>
                  </a:lnTo>
                  <a:lnTo>
                    <a:pt x="4568" y="4289"/>
                  </a:lnTo>
                  <a:lnTo>
                    <a:pt x="4600" y="4243"/>
                  </a:lnTo>
                  <a:lnTo>
                    <a:pt x="4631" y="4197"/>
                  </a:lnTo>
                  <a:lnTo>
                    <a:pt x="4658" y="4149"/>
                  </a:lnTo>
                  <a:lnTo>
                    <a:pt x="4684" y="4099"/>
                  </a:lnTo>
                  <a:lnTo>
                    <a:pt x="4706" y="4048"/>
                  </a:lnTo>
                  <a:lnTo>
                    <a:pt x="4727" y="3996"/>
                  </a:lnTo>
                  <a:lnTo>
                    <a:pt x="4745" y="3942"/>
                  </a:lnTo>
                  <a:lnTo>
                    <a:pt x="4753" y="3915"/>
                  </a:lnTo>
                  <a:lnTo>
                    <a:pt x="4760" y="3888"/>
                  </a:lnTo>
                  <a:lnTo>
                    <a:pt x="4767" y="3859"/>
                  </a:lnTo>
                  <a:lnTo>
                    <a:pt x="4773" y="3831"/>
                  </a:lnTo>
                  <a:lnTo>
                    <a:pt x="4779" y="3803"/>
                  </a:lnTo>
                  <a:lnTo>
                    <a:pt x="4784" y="3775"/>
                  </a:lnTo>
                  <a:lnTo>
                    <a:pt x="4787" y="3746"/>
                  </a:lnTo>
                  <a:lnTo>
                    <a:pt x="4791" y="3717"/>
                  </a:lnTo>
                  <a:lnTo>
                    <a:pt x="4793" y="3687"/>
                  </a:lnTo>
                  <a:lnTo>
                    <a:pt x="4796" y="3658"/>
                  </a:lnTo>
                  <a:lnTo>
                    <a:pt x="4797" y="3629"/>
                  </a:lnTo>
                  <a:lnTo>
                    <a:pt x="4797" y="3599"/>
                  </a:lnTo>
                  <a:lnTo>
                    <a:pt x="4797" y="3599"/>
                  </a:lnTo>
                  <a:lnTo>
                    <a:pt x="4796" y="3552"/>
                  </a:lnTo>
                  <a:lnTo>
                    <a:pt x="4793" y="3505"/>
                  </a:lnTo>
                  <a:lnTo>
                    <a:pt x="4789" y="3459"/>
                  </a:lnTo>
                  <a:lnTo>
                    <a:pt x="4782" y="3413"/>
                  </a:lnTo>
                  <a:lnTo>
                    <a:pt x="4773" y="3368"/>
                  </a:lnTo>
                  <a:lnTo>
                    <a:pt x="4764" y="3324"/>
                  </a:lnTo>
                  <a:lnTo>
                    <a:pt x="4752" y="3280"/>
                  </a:lnTo>
                  <a:lnTo>
                    <a:pt x="4739" y="3238"/>
                  </a:lnTo>
                  <a:lnTo>
                    <a:pt x="4739" y="3238"/>
                  </a:lnTo>
                  <a:lnTo>
                    <a:pt x="4771" y="3223"/>
                  </a:lnTo>
                  <a:lnTo>
                    <a:pt x="4803" y="3209"/>
                  </a:lnTo>
                  <a:lnTo>
                    <a:pt x="4833" y="3193"/>
                  </a:lnTo>
                  <a:lnTo>
                    <a:pt x="4863" y="3176"/>
                  </a:lnTo>
                  <a:lnTo>
                    <a:pt x="4892" y="3159"/>
                  </a:lnTo>
                  <a:lnTo>
                    <a:pt x="4922" y="3139"/>
                  </a:lnTo>
                  <a:lnTo>
                    <a:pt x="4950" y="3119"/>
                  </a:lnTo>
                  <a:lnTo>
                    <a:pt x="4977" y="3099"/>
                  </a:lnTo>
                  <a:lnTo>
                    <a:pt x="5003" y="3076"/>
                  </a:lnTo>
                  <a:lnTo>
                    <a:pt x="5029" y="3054"/>
                  </a:lnTo>
                  <a:lnTo>
                    <a:pt x="5054" y="3029"/>
                  </a:lnTo>
                  <a:lnTo>
                    <a:pt x="5077" y="3004"/>
                  </a:lnTo>
                  <a:lnTo>
                    <a:pt x="5100" y="2980"/>
                  </a:lnTo>
                  <a:lnTo>
                    <a:pt x="5122" y="2953"/>
                  </a:lnTo>
                  <a:lnTo>
                    <a:pt x="5143" y="2925"/>
                  </a:lnTo>
                  <a:lnTo>
                    <a:pt x="5163" y="2898"/>
                  </a:lnTo>
                  <a:lnTo>
                    <a:pt x="5182" y="2869"/>
                  </a:lnTo>
                  <a:lnTo>
                    <a:pt x="5200" y="2840"/>
                  </a:lnTo>
                  <a:lnTo>
                    <a:pt x="5217" y="2810"/>
                  </a:lnTo>
                  <a:lnTo>
                    <a:pt x="5233" y="2779"/>
                  </a:lnTo>
                  <a:lnTo>
                    <a:pt x="5248" y="2748"/>
                  </a:lnTo>
                  <a:lnTo>
                    <a:pt x="5261" y="2716"/>
                  </a:lnTo>
                  <a:lnTo>
                    <a:pt x="5274" y="2683"/>
                  </a:lnTo>
                  <a:lnTo>
                    <a:pt x="5284" y="2650"/>
                  </a:lnTo>
                  <a:lnTo>
                    <a:pt x="5295" y="2616"/>
                  </a:lnTo>
                  <a:lnTo>
                    <a:pt x="5303" y="2582"/>
                  </a:lnTo>
                  <a:lnTo>
                    <a:pt x="5310" y="2546"/>
                  </a:lnTo>
                  <a:lnTo>
                    <a:pt x="5317" y="2512"/>
                  </a:lnTo>
                  <a:lnTo>
                    <a:pt x="5322" y="2476"/>
                  </a:lnTo>
                  <a:lnTo>
                    <a:pt x="5326" y="2440"/>
                  </a:lnTo>
                  <a:lnTo>
                    <a:pt x="5328" y="2404"/>
                  </a:lnTo>
                  <a:lnTo>
                    <a:pt x="5328" y="2366"/>
                  </a:lnTo>
                  <a:lnTo>
                    <a:pt x="5328" y="236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>
              <a:off x="-152400" y="13716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>
              <a:off x="2819400" y="11430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7"/>
            <p:cNvSpPr>
              <a:spLocks/>
            </p:cNvSpPr>
            <p:nvPr/>
          </p:nvSpPr>
          <p:spPr bwMode="auto">
            <a:xfrm>
              <a:off x="3048000" y="1905000"/>
              <a:ext cx="965979" cy="5813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3" name="Freeform 5"/>
            <p:cNvSpPr>
              <a:spLocks/>
            </p:cNvSpPr>
            <p:nvPr/>
          </p:nvSpPr>
          <p:spPr bwMode="auto">
            <a:xfrm>
              <a:off x="10895012" y="1447800"/>
              <a:ext cx="1504854" cy="762000"/>
            </a:xfrm>
            <a:custGeom>
              <a:avLst/>
              <a:gdLst/>
              <a:ahLst/>
              <a:cxnLst>
                <a:cxn ang="0">
                  <a:pos x="5474" y="1567"/>
                </a:cxn>
                <a:cxn ang="0">
                  <a:pos x="5355" y="1387"/>
                </a:cxn>
                <a:cxn ang="0">
                  <a:pos x="5157" y="1245"/>
                </a:cxn>
                <a:cxn ang="0">
                  <a:pos x="4900" y="1156"/>
                </a:cxn>
                <a:cxn ang="0">
                  <a:pos x="4645" y="1129"/>
                </a:cxn>
                <a:cxn ang="0">
                  <a:pos x="4604" y="1039"/>
                </a:cxn>
                <a:cxn ang="0">
                  <a:pos x="4613" y="882"/>
                </a:cxn>
                <a:cxn ang="0">
                  <a:pos x="4536" y="695"/>
                </a:cxn>
                <a:cxn ang="0">
                  <a:pos x="4375" y="541"/>
                </a:cxn>
                <a:cxn ang="0">
                  <a:pos x="4148" y="431"/>
                </a:cxn>
                <a:cxn ang="0">
                  <a:pos x="3874" y="378"/>
                </a:cxn>
                <a:cxn ang="0">
                  <a:pos x="3603" y="390"/>
                </a:cxn>
                <a:cxn ang="0">
                  <a:pos x="3522" y="269"/>
                </a:cxn>
                <a:cxn ang="0">
                  <a:pos x="3380" y="153"/>
                </a:cxn>
                <a:cxn ang="0">
                  <a:pos x="3199" y="64"/>
                </a:cxn>
                <a:cxn ang="0">
                  <a:pos x="2984" y="12"/>
                </a:cxn>
                <a:cxn ang="0">
                  <a:pos x="2764" y="2"/>
                </a:cxn>
                <a:cxn ang="0">
                  <a:pos x="2430" y="65"/>
                </a:cxn>
                <a:cxn ang="0">
                  <a:pos x="2169" y="213"/>
                </a:cxn>
                <a:cxn ang="0">
                  <a:pos x="1882" y="177"/>
                </a:cxn>
                <a:cxn ang="0">
                  <a:pos x="1574" y="172"/>
                </a:cxn>
                <a:cxn ang="0">
                  <a:pos x="1280" y="240"/>
                </a:cxn>
                <a:cxn ang="0">
                  <a:pos x="1042" y="369"/>
                </a:cxn>
                <a:cxn ang="0">
                  <a:pos x="877" y="544"/>
                </a:cxn>
                <a:cxn ang="0">
                  <a:pos x="808" y="752"/>
                </a:cxn>
                <a:cxn ang="0">
                  <a:pos x="829" y="921"/>
                </a:cxn>
                <a:cxn ang="0">
                  <a:pos x="746" y="1028"/>
                </a:cxn>
                <a:cxn ang="0">
                  <a:pos x="565" y="1108"/>
                </a:cxn>
                <a:cxn ang="0">
                  <a:pos x="424" y="1218"/>
                </a:cxn>
                <a:cxn ang="0">
                  <a:pos x="334" y="1353"/>
                </a:cxn>
                <a:cxn ang="0">
                  <a:pos x="300" y="1503"/>
                </a:cxn>
                <a:cxn ang="0">
                  <a:pos x="288" y="1651"/>
                </a:cxn>
                <a:cxn ang="0">
                  <a:pos x="87" y="1829"/>
                </a:cxn>
                <a:cxn ang="0">
                  <a:pos x="1" y="2053"/>
                </a:cxn>
                <a:cxn ang="0">
                  <a:pos x="27" y="2232"/>
                </a:cxn>
                <a:cxn ang="0">
                  <a:pos x="146" y="2413"/>
                </a:cxn>
                <a:cxn ang="0">
                  <a:pos x="344" y="2555"/>
                </a:cxn>
                <a:cxn ang="0">
                  <a:pos x="602" y="2644"/>
                </a:cxn>
                <a:cxn ang="0">
                  <a:pos x="856" y="2670"/>
                </a:cxn>
                <a:cxn ang="0">
                  <a:pos x="1058" y="2729"/>
                </a:cxn>
                <a:cxn ang="0">
                  <a:pos x="1286" y="2779"/>
                </a:cxn>
                <a:cxn ang="0">
                  <a:pos x="1503" y="2783"/>
                </a:cxn>
                <a:cxn ang="0">
                  <a:pos x="1750" y="2744"/>
                </a:cxn>
                <a:cxn ang="0">
                  <a:pos x="1962" y="2658"/>
                </a:cxn>
                <a:cxn ang="0">
                  <a:pos x="2263" y="2733"/>
                </a:cxn>
                <a:cxn ang="0">
                  <a:pos x="2666" y="2782"/>
                </a:cxn>
                <a:cxn ang="0">
                  <a:pos x="3024" y="2782"/>
                </a:cxn>
                <a:cxn ang="0">
                  <a:pos x="3398" y="2741"/>
                </a:cxn>
                <a:cxn ang="0">
                  <a:pos x="3682" y="2676"/>
                </a:cxn>
                <a:cxn ang="0">
                  <a:pos x="3883" y="2750"/>
                </a:cxn>
                <a:cxn ang="0">
                  <a:pos x="4112" y="2785"/>
                </a:cxn>
                <a:cxn ang="0">
                  <a:pos x="4349" y="2774"/>
                </a:cxn>
                <a:cxn ang="0">
                  <a:pos x="4613" y="2706"/>
                </a:cxn>
                <a:cxn ang="0">
                  <a:pos x="4828" y="2585"/>
                </a:cxn>
                <a:cxn ang="0">
                  <a:pos x="4974" y="2424"/>
                </a:cxn>
                <a:cxn ang="0">
                  <a:pos x="5036" y="2232"/>
                </a:cxn>
                <a:cxn ang="0">
                  <a:pos x="5305" y="2084"/>
                </a:cxn>
                <a:cxn ang="0">
                  <a:pos x="5459" y="1896"/>
                </a:cxn>
                <a:cxn ang="0">
                  <a:pos x="5499" y="1755"/>
                </a:cxn>
              </a:cxnLst>
              <a:rect l="0" t="0" r="r" b="b"/>
              <a:pathLst>
                <a:path w="5501" h="2786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9" name="Freeform 6"/>
            <p:cNvSpPr>
              <a:spLocks/>
            </p:cNvSpPr>
            <p:nvPr/>
          </p:nvSpPr>
          <p:spPr bwMode="auto">
            <a:xfrm>
              <a:off x="10056812" y="838200"/>
              <a:ext cx="1705626" cy="843824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3" name="Freeform 5"/>
            <p:cNvSpPr>
              <a:spLocks/>
            </p:cNvSpPr>
            <p:nvPr/>
          </p:nvSpPr>
          <p:spPr bwMode="auto">
            <a:xfrm>
              <a:off x="10666412" y="2133600"/>
              <a:ext cx="990600" cy="501602"/>
            </a:xfrm>
            <a:custGeom>
              <a:avLst/>
              <a:gdLst/>
              <a:ahLst/>
              <a:cxnLst>
                <a:cxn ang="0">
                  <a:pos x="5474" y="1567"/>
                </a:cxn>
                <a:cxn ang="0">
                  <a:pos x="5355" y="1387"/>
                </a:cxn>
                <a:cxn ang="0">
                  <a:pos x="5157" y="1245"/>
                </a:cxn>
                <a:cxn ang="0">
                  <a:pos x="4900" y="1156"/>
                </a:cxn>
                <a:cxn ang="0">
                  <a:pos x="4645" y="1129"/>
                </a:cxn>
                <a:cxn ang="0">
                  <a:pos x="4604" y="1039"/>
                </a:cxn>
                <a:cxn ang="0">
                  <a:pos x="4613" y="882"/>
                </a:cxn>
                <a:cxn ang="0">
                  <a:pos x="4536" y="695"/>
                </a:cxn>
                <a:cxn ang="0">
                  <a:pos x="4375" y="541"/>
                </a:cxn>
                <a:cxn ang="0">
                  <a:pos x="4148" y="431"/>
                </a:cxn>
                <a:cxn ang="0">
                  <a:pos x="3874" y="378"/>
                </a:cxn>
                <a:cxn ang="0">
                  <a:pos x="3603" y="390"/>
                </a:cxn>
                <a:cxn ang="0">
                  <a:pos x="3522" y="269"/>
                </a:cxn>
                <a:cxn ang="0">
                  <a:pos x="3380" y="153"/>
                </a:cxn>
                <a:cxn ang="0">
                  <a:pos x="3199" y="64"/>
                </a:cxn>
                <a:cxn ang="0">
                  <a:pos x="2984" y="12"/>
                </a:cxn>
                <a:cxn ang="0">
                  <a:pos x="2764" y="2"/>
                </a:cxn>
                <a:cxn ang="0">
                  <a:pos x="2430" y="65"/>
                </a:cxn>
                <a:cxn ang="0">
                  <a:pos x="2169" y="213"/>
                </a:cxn>
                <a:cxn ang="0">
                  <a:pos x="1882" y="177"/>
                </a:cxn>
                <a:cxn ang="0">
                  <a:pos x="1574" y="172"/>
                </a:cxn>
                <a:cxn ang="0">
                  <a:pos x="1280" y="240"/>
                </a:cxn>
                <a:cxn ang="0">
                  <a:pos x="1042" y="369"/>
                </a:cxn>
                <a:cxn ang="0">
                  <a:pos x="877" y="544"/>
                </a:cxn>
                <a:cxn ang="0">
                  <a:pos x="808" y="752"/>
                </a:cxn>
                <a:cxn ang="0">
                  <a:pos x="829" y="921"/>
                </a:cxn>
                <a:cxn ang="0">
                  <a:pos x="746" y="1028"/>
                </a:cxn>
                <a:cxn ang="0">
                  <a:pos x="565" y="1108"/>
                </a:cxn>
                <a:cxn ang="0">
                  <a:pos x="424" y="1218"/>
                </a:cxn>
                <a:cxn ang="0">
                  <a:pos x="334" y="1353"/>
                </a:cxn>
                <a:cxn ang="0">
                  <a:pos x="300" y="1503"/>
                </a:cxn>
                <a:cxn ang="0">
                  <a:pos x="288" y="1651"/>
                </a:cxn>
                <a:cxn ang="0">
                  <a:pos x="87" y="1829"/>
                </a:cxn>
                <a:cxn ang="0">
                  <a:pos x="1" y="2053"/>
                </a:cxn>
                <a:cxn ang="0">
                  <a:pos x="27" y="2232"/>
                </a:cxn>
                <a:cxn ang="0">
                  <a:pos x="146" y="2413"/>
                </a:cxn>
                <a:cxn ang="0">
                  <a:pos x="344" y="2555"/>
                </a:cxn>
                <a:cxn ang="0">
                  <a:pos x="602" y="2644"/>
                </a:cxn>
                <a:cxn ang="0">
                  <a:pos x="856" y="2670"/>
                </a:cxn>
                <a:cxn ang="0">
                  <a:pos x="1058" y="2729"/>
                </a:cxn>
                <a:cxn ang="0">
                  <a:pos x="1286" y="2779"/>
                </a:cxn>
                <a:cxn ang="0">
                  <a:pos x="1503" y="2783"/>
                </a:cxn>
                <a:cxn ang="0">
                  <a:pos x="1750" y="2744"/>
                </a:cxn>
                <a:cxn ang="0">
                  <a:pos x="1962" y="2658"/>
                </a:cxn>
                <a:cxn ang="0">
                  <a:pos x="2263" y="2733"/>
                </a:cxn>
                <a:cxn ang="0">
                  <a:pos x="2666" y="2782"/>
                </a:cxn>
                <a:cxn ang="0">
                  <a:pos x="3024" y="2782"/>
                </a:cxn>
                <a:cxn ang="0">
                  <a:pos x="3398" y="2741"/>
                </a:cxn>
                <a:cxn ang="0">
                  <a:pos x="3682" y="2676"/>
                </a:cxn>
                <a:cxn ang="0">
                  <a:pos x="3883" y="2750"/>
                </a:cxn>
                <a:cxn ang="0">
                  <a:pos x="4112" y="2785"/>
                </a:cxn>
                <a:cxn ang="0">
                  <a:pos x="4349" y="2774"/>
                </a:cxn>
                <a:cxn ang="0">
                  <a:pos x="4613" y="2706"/>
                </a:cxn>
                <a:cxn ang="0">
                  <a:pos x="4828" y="2585"/>
                </a:cxn>
                <a:cxn ang="0">
                  <a:pos x="4974" y="2424"/>
                </a:cxn>
                <a:cxn ang="0">
                  <a:pos x="5036" y="2232"/>
                </a:cxn>
                <a:cxn ang="0">
                  <a:pos x="5305" y="2084"/>
                </a:cxn>
                <a:cxn ang="0">
                  <a:pos x="5459" y="1896"/>
                </a:cxn>
                <a:cxn ang="0">
                  <a:pos x="5499" y="1755"/>
                </a:cxn>
              </a:cxnLst>
              <a:rect l="0" t="0" r="r" b="b"/>
              <a:pathLst>
                <a:path w="5501" h="2786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6" name="Freeform 7"/>
            <p:cNvSpPr>
              <a:spLocks/>
            </p:cNvSpPr>
            <p:nvPr/>
          </p:nvSpPr>
          <p:spPr bwMode="auto">
            <a:xfrm>
              <a:off x="6856412" y="990600"/>
              <a:ext cx="941658" cy="873261"/>
            </a:xfrm>
            <a:custGeom>
              <a:avLst/>
              <a:gdLst/>
              <a:ahLst/>
              <a:cxnLst>
                <a:cxn ang="0">
                  <a:pos x="5314" y="2199"/>
                </a:cxn>
                <a:cxn ang="0">
                  <a:pos x="5250" y="1992"/>
                </a:cxn>
                <a:cxn ang="0">
                  <a:pos x="5143" y="1808"/>
                </a:cxn>
                <a:cxn ang="0">
                  <a:pos x="4999" y="1654"/>
                </a:cxn>
                <a:cxn ang="0">
                  <a:pos x="4972" y="1438"/>
                </a:cxn>
                <a:cxn ang="0">
                  <a:pos x="4949" y="1205"/>
                </a:cxn>
                <a:cxn ang="0">
                  <a:pos x="4833" y="888"/>
                </a:cxn>
                <a:cxn ang="0">
                  <a:pos x="4553" y="548"/>
                </a:cxn>
                <a:cxn ang="0">
                  <a:pos x="4162" y="337"/>
                </a:cxn>
                <a:cxn ang="0">
                  <a:pos x="3937" y="291"/>
                </a:cxn>
                <a:cxn ang="0">
                  <a:pos x="3726" y="288"/>
                </a:cxn>
                <a:cxn ang="0">
                  <a:pos x="3490" y="333"/>
                </a:cxn>
                <a:cxn ang="0">
                  <a:pos x="3309" y="341"/>
                </a:cxn>
                <a:cxn ang="0">
                  <a:pos x="3127" y="191"/>
                </a:cxn>
                <a:cxn ang="0">
                  <a:pos x="2915" y="80"/>
                </a:cxn>
                <a:cxn ang="0">
                  <a:pos x="2679" y="15"/>
                </a:cxn>
                <a:cxn ang="0">
                  <a:pos x="2445" y="1"/>
                </a:cxn>
                <a:cxn ang="0">
                  <a:pos x="2094" y="71"/>
                </a:cxn>
                <a:cxn ang="0">
                  <a:pos x="1790" y="238"/>
                </a:cxn>
                <a:cxn ang="0">
                  <a:pos x="1551" y="485"/>
                </a:cxn>
                <a:cxn ang="0">
                  <a:pos x="1410" y="754"/>
                </a:cxn>
                <a:cxn ang="0">
                  <a:pos x="1153" y="724"/>
                </a:cxn>
                <a:cxn ang="0">
                  <a:pos x="948" y="742"/>
                </a:cxn>
                <a:cxn ang="0">
                  <a:pos x="653" y="839"/>
                </a:cxn>
                <a:cxn ang="0">
                  <a:pos x="299" y="1102"/>
                </a:cxn>
                <a:cxn ang="0">
                  <a:pos x="70" y="1480"/>
                </a:cxn>
                <a:cxn ang="0">
                  <a:pos x="10" y="1730"/>
                </a:cxn>
                <a:cxn ang="0">
                  <a:pos x="1" y="1939"/>
                </a:cxn>
                <a:cxn ang="0">
                  <a:pos x="39" y="2176"/>
                </a:cxn>
                <a:cxn ang="0">
                  <a:pos x="123" y="2395"/>
                </a:cxn>
                <a:cxn ang="0">
                  <a:pos x="248" y="2591"/>
                </a:cxn>
                <a:cxn ang="0">
                  <a:pos x="348" y="2749"/>
                </a:cxn>
                <a:cxn ang="0">
                  <a:pos x="249" y="3017"/>
                </a:cxn>
                <a:cxn ang="0">
                  <a:pos x="220" y="3275"/>
                </a:cxn>
                <a:cxn ang="0">
                  <a:pos x="244" y="3507"/>
                </a:cxn>
                <a:cxn ang="0">
                  <a:pos x="359" y="3824"/>
                </a:cxn>
                <a:cxn ang="0">
                  <a:pos x="640" y="4164"/>
                </a:cxn>
                <a:cxn ang="0">
                  <a:pos x="1031" y="4376"/>
                </a:cxn>
                <a:cxn ang="0">
                  <a:pos x="1256" y="4422"/>
                </a:cxn>
                <a:cxn ang="0">
                  <a:pos x="1458" y="4425"/>
                </a:cxn>
                <a:cxn ang="0">
                  <a:pos x="1605" y="4634"/>
                </a:cxn>
                <a:cxn ang="0">
                  <a:pos x="1803" y="4797"/>
                </a:cxn>
                <a:cxn ang="0">
                  <a:pos x="2040" y="4903"/>
                </a:cxn>
                <a:cxn ang="0">
                  <a:pos x="2306" y="4941"/>
                </a:cxn>
                <a:cxn ang="0">
                  <a:pos x="2497" y="4922"/>
                </a:cxn>
                <a:cxn ang="0">
                  <a:pos x="2699" y="4856"/>
                </a:cxn>
                <a:cxn ang="0">
                  <a:pos x="2880" y="4749"/>
                </a:cxn>
                <a:cxn ang="0">
                  <a:pos x="3048" y="4586"/>
                </a:cxn>
                <a:cxn ang="0">
                  <a:pos x="3329" y="4709"/>
                </a:cxn>
                <a:cxn ang="0">
                  <a:pos x="3644" y="4752"/>
                </a:cxn>
                <a:cxn ang="0">
                  <a:pos x="3849" y="4735"/>
                </a:cxn>
                <a:cxn ang="0">
                  <a:pos x="4144" y="4638"/>
                </a:cxn>
                <a:cxn ang="0">
                  <a:pos x="4498" y="4374"/>
                </a:cxn>
                <a:cxn ang="0">
                  <a:pos x="4727" y="3996"/>
                </a:cxn>
                <a:cxn ang="0">
                  <a:pos x="4787" y="3746"/>
                </a:cxn>
                <a:cxn ang="0">
                  <a:pos x="4793" y="3505"/>
                </a:cxn>
                <a:cxn ang="0">
                  <a:pos x="4771" y="3223"/>
                </a:cxn>
                <a:cxn ang="0">
                  <a:pos x="5003" y="3076"/>
                </a:cxn>
                <a:cxn ang="0">
                  <a:pos x="5182" y="2869"/>
                </a:cxn>
                <a:cxn ang="0">
                  <a:pos x="5295" y="2616"/>
                </a:cxn>
                <a:cxn ang="0">
                  <a:pos x="5328" y="2366"/>
                </a:cxn>
              </a:cxnLst>
              <a:rect l="0" t="0" r="r" b="b"/>
              <a:pathLst>
                <a:path w="5328" h="4941">
                  <a:moveTo>
                    <a:pt x="5328" y="2366"/>
                  </a:moveTo>
                  <a:lnTo>
                    <a:pt x="5328" y="2366"/>
                  </a:lnTo>
                  <a:lnTo>
                    <a:pt x="5328" y="2338"/>
                  </a:lnTo>
                  <a:lnTo>
                    <a:pt x="5327" y="2310"/>
                  </a:lnTo>
                  <a:lnTo>
                    <a:pt x="5324" y="2281"/>
                  </a:lnTo>
                  <a:lnTo>
                    <a:pt x="5321" y="2254"/>
                  </a:lnTo>
                  <a:lnTo>
                    <a:pt x="5317" y="2226"/>
                  </a:lnTo>
                  <a:lnTo>
                    <a:pt x="5314" y="2199"/>
                  </a:lnTo>
                  <a:lnTo>
                    <a:pt x="5308" y="2172"/>
                  </a:lnTo>
                  <a:lnTo>
                    <a:pt x="5302" y="2146"/>
                  </a:lnTo>
                  <a:lnTo>
                    <a:pt x="5295" y="2119"/>
                  </a:lnTo>
                  <a:lnTo>
                    <a:pt x="5288" y="2093"/>
                  </a:lnTo>
                  <a:lnTo>
                    <a:pt x="5280" y="2067"/>
                  </a:lnTo>
                  <a:lnTo>
                    <a:pt x="5270" y="2042"/>
                  </a:lnTo>
                  <a:lnTo>
                    <a:pt x="5261" y="2016"/>
                  </a:lnTo>
                  <a:lnTo>
                    <a:pt x="5250" y="1992"/>
                  </a:lnTo>
                  <a:lnTo>
                    <a:pt x="5240" y="1968"/>
                  </a:lnTo>
                  <a:lnTo>
                    <a:pt x="5228" y="1943"/>
                  </a:lnTo>
                  <a:lnTo>
                    <a:pt x="5215" y="1920"/>
                  </a:lnTo>
                  <a:lnTo>
                    <a:pt x="5202" y="1896"/>
                  </a:lnTo>
                  <a:lnTo>
                    <a:pt x="5188" y="1874"/>
                  </a:lnTo>
                  <a:lnTo>
                    <a:pt x="5174" y="1851"/>
                  </a:lnTo>
                  <a:lnTo>
                    <a:pt x="5160" y="1829"/>
                  </a:lnTo>
                  <a:lnTo>
                    <a:pt x="5143" y="1808"/>
                  </a:lnTo>
                  <a:lnTo>
                    <a:pt x="5128" y="1787"/>
                  </a:lnTo>
                  <a:lnTo>
                    <a:pt x="5111" y="1767"/>
                  </a:lnTo>
                  <a:lnTo>
                    <a:pt x="5094" y="1747"/>
                  </a:lnTo>
                  <a:lnTo>
                    <a:pt x="5076" y="1727"/>
                  </a:lnTo>
                  <a:lnTo>
                    <a:pt x="5057" y="1708"/>
                  </a:lnTo>
                  <a:lnTo>
                    <a:pt x="5038" y="1689"/>
                  </a:lnTo>
                  <a:lnTo>
                    <a:pt x="5019" y="1671"/>
                  </a:lnTo>
                  <a:lnTo>
                    <a:pt x="4999" y="1654"/>
                  </a:lnTo>
                  <a:lnTo>
                    <a:pt x="4979" y="1637"/>
                  </a:lnTo>
                  <a:lnTo>
                    <a:pt x="4958" y="1621"/>
                  </a:lnTo>
                  <a:lnTo>
                    <a:pt x="4958" y="1621"/>
                  </a:lnTo>
                  <a:lnTo>
                    <a:pt x="4964" y="1576"/>
                  </a:lnTo>
                  <a:lnTo>
                    <a:pt x="4969" y="1530"/>
                  </a:lnTo>
                  <a:lnTo>
                    <a:pt x="4971" y="1484"/>
                  </a:lnTo>
                  <a:lnTo>
                    <a:pt x="4972" y="1438"/>
                  </a:lnTo>
                  <a:lnTo>
                    <a:pt x="4972" y="1438"/>
                  </a:lnTo>
                  <a:lnTo>
                    <a:pt x="4972" y="1407"/>
                  </a:lnTo>
                  <a:lnTo>
                    <a:pt x="4971" y="1378"/>
                  </a:lnTo>
                  <a:lnTo>
                    <a:pt x="4969" y="1348"/>
                  </a:lnTo>
                  <a:lnTo>
                    <a:pt x="4966" y="1320"/>
                  </a:lnTo>
                  <a:lnTo>
                    <a:pt x="4963" y="1291"/>
                  </a:lnTo>
                  <a:lnTo>
                    <a:pt x="4959" y="1262"/>
                  </a:lnTo>
                  <a:lnTo>
                    <a:pt x="4955" y="1233"/>
                  </a:lnTo>
                  <a:lnTo>
                    <a:pt x="4949" y="1205"/>
                  </a:lnTo>
                  <a:lnTo>
                    <a:pt x="4943" y="1178"/>
                  </a:lnTo>
                  <a:lnTo>
                    <a:pt x="4936" y="1149"/>
                  </a:lnTo>
                  <a:lnTo>
                    <a:pt x="4929" y="1122"/>
                  </a:lnTo>
                  <a:lnTo>
                    <a:pt x="4921" y="1094"/>
                  </a:lnTo>
                  <a:lnTo>
                    <a:pt x="4903" y="1041"/>
                  </a:lnTo>
                  <a:lnTo>
                    <a:pt x="4882" y="989"/>
                  </a:lnTo>
                  <a:lnTo>
                    <a:pt x="4859" y="937"/>
                  </a:lnTo>
                  <a:lnTo>
                    <a:pt x="4833" y="888"/>
                  </a:lnTo>
                  <a:lnTo>
                    <a:pt x="4806" y="840"/>
                  </a:lnTo>
                  <a:lnTo>
                    <a:pt x="4776" y="793"/>
                  </a:lnTo>
                  <a:lnTo>
                    <a:pt x="4744" y="748"/>
                  </a:lnTo>
                  <a:lnTo>
                    <a:pt x="4710" y="704"/>
                  </a:lnTo>
                  <a:lnTo>
                    <a:pt x="4673" y="662"/>
                  </a:lnTo>
                  <a:lnTo>
                    <a:pt x="4636" y="622"/>
                  </a:lnTo>
                  <a:lnTo>
                    <a:pt x="4595" y="584"/>
                  </a:lnTo>
                  <a:lnTo>
                    <a:pt x="4553" y="548"/>
                  </a:lnTo>
                  <a:lnTo>
                    <a:pt x="4510" y="513"/>
                  </a:lnTo>
                  <a:lnTo>
                    <a:pt x="4465" y="482"/>
                  </a:lnTo>
                  <a:lnTo>
                    <a:pt x="4418" y="451"/>
                  </a:lnTo>
                  <a:lnTo>
                    <a:pt x="4369" y="424"/>
                  </a:lnTo>
                  <a:lnTo>
                    <a:pt x="4320" y="398"/>
                  </a:lnTo>
                  <a:lnTo>
                    <a:pt x="4268" y="376"/>
                  </a:lnTo>
                  <a:lnTo>
                    <a:pt x="4216" y="354"/>
                  </a:lnTo>
                  <a:lnTo>
                    <a:pt x="4162" y="337"/>
                  </a:lnTo>
                  <a:lnTo>
                    <a:pt x="4135" y="329"/>
                  </a:lnTo>
                  <a:lnTo>
                    <a:pt x="4108" y="320"/>
                  </a:lnTo>
                  <a:lnTo>
                    <a:pt x="4080" y="314"/>
                  </a:lnTo>
                  <a:lnTo>
                    <a:pt x="4053" y="309"/>
                  </a:lnTo>
                  <a:lnTo>
                    <a:pt x="4024" y="303"/>
                  </a:lnTo>
                  <a:lnTo>
                    <a:pt x="3995" y="298"/>
                  </a:lnTo>
                  <a:lnTo>
                    <a:pt x="3967" y="294"/>
                  </a:lnTo>
                  <a:lnTo>
                    <a:pt x="3937" y="291"/>
                  </a:lnTo>
                  <a:lnTo>
                    <a:pt x="3909" y="288"/>
                  </a:lnTo>
                  <a:lnTo>
                    <a:pt x="3879" y="286"/>
                  </a:lnTo>
                  <a:lnTo>
                    <a:pt x="3850" y="285"/>
                  </a:lnTo>
                  <a:lnTo>
                    <a:pt x="3819" y="285"/>
                  </a:lnTo>
                  <a:lnTo>
                    <a:pt x="3819" y="285"/>
                  </a:lnTo>
                  <a:lnTo>
                    <a:pt x="3789" y="285"/>
                  </a:lnTo>
                  <a:lnTo>
                    <a:pt x="3757" y="286"/>
                  </a:lnTo>
                  <a:lnTo>
                    <a:pt x="3726" y="288"/>
                  </a:lnTo>
                  <a:lnTo>
                    <a:pt x="3696" y="291"/>
                  </a:lnTo>
                  <a:lnTo>
                    <a:pt x="3666" y="294"/>
                  </a:lnTo>
                  <a:lnTo>
                    <a:pt x="3636" y="299"/>
                  </a:lnTo>
                  <a:lnTo>
                    <a:pt x="3606" y="305"/>
                  </a:lnTo>
                  <a:lnTo>
                    <a:pt x="3577" y="311"/>
                  </a:lnTo>
                  <a:lnTo>
                    <a:pt x="3547" y="317"/>
                  </a:lnTo>
                  <a:lnTo>
                    <a:pt x="3518" y="325"/>
                  </a:lnTo>
                  <a:lnTo>
                    <a:pt x="3490" y="333"/>
                  </a:lnTo>
                  <a:lnTo>
                    <a:pt x="3461" y="341"/>
                  </a:lnTo>
                  <a:lnTo>
                    <a:pt x="3433" y="351"/>
                  </a:lnTo>
                  <a:lnTo>
                    <a:pt x="3405" y="362"/>
                  </a:lnTo>
                  <a:lnTo>
                    <a:pt x="3378" y="373"/>
                  </a:lnTo>
                  <a:lnTo>
                    <a:pt x="3351" y="384"/>
                  </a:lnTo>
                  <a:lnTo>
                    <a:pt x="3351" y="384"/>
                  </a:lnTo>
                  <a:lnTo>
                    <a:pt x="3331" y="363"/>
                  </a:lnTo>
                  <a:lnTo>
                    <a:pt x="3309" y="341"/>
                  </a:lnTo>
                  <a:lnTo>
                    <a:pt x="3288" y="320"/>
                  </a:lnTo>
                  <a:lnTo>
                    <a:pt x="3267" y="300"/>
                  </a:lnTo>
                  <a:lnTo>
                    <a:pt x="3245" y="280"/>
                  </a:lnTo>
                  <a:lnTo>
                    <a:pt x="3222" y="261"/>
                  </a:lnTo>
                  <a:lnTo>
                    <a:pt x="3199" y="243"/>
                  </a:lnTo>
                  <a:lnTo>
                    <a:pt x="3175" y="225"/>
                  </a:lnTo>
                  <a:lnTo>
                    <a:pt x="3152" y="207"/>
                  </a:lnTo>
                  <a:lnTo>
                    <a:pt x="3127" y="191"/>
                  </a:lnTo>
                  <a:lnTo>
                    <a:pt x="3101" y="174"/>
                  </a:lnTo>
                  <a:lnTo>
                    <a:pt x="3076" y="159"/>
                  </a:lnTo>
                  <a:lnTo>
                    <a:pt x="3050" y="145"/>
                  </a:lnTo>
                  <a:lnTo>
                    <a:pt x="3023" y="129"/>
                  </a:lnTo>
                  <a:lnTo>
                    <a:pt x="2997" y="117"/>
                  </a:lnTo>
                  <a:lnTo>
                    <a:pt x="2970" y="104"/>
                  </a:lnTo>
                  <a:lnTo>
                    <a:pt x="2942" y="92"/>
                  </a:lnTo>
                  <a:lnTo>
                    <a:pt x="2915" y="80"/>
                  </a:lnTo>
                  <a:lnTo>
                    <a:pt x="2887" y="69"/>
                  </a:lnTo>
                  <a:lnTo>
                    <a:pt x="2857" y="59"/>
                  </a:lnTo>
                  <a:lnTo>
                    <a:pt x="2829" y="51"/>
                  </a:lnTo>
                  <a:lnTo>
                    <a:pt x="2800" y="41"/>
                  </a:lnTo>
                  <a:lnTo>
                    <a:pt x="2770" y="34"/>
                  </a:lnTo>
                  <a:lnTo>
                    <a:pt x="2739" y="27"/>
                  </a:lnTo>
                  <a:lnTo>
                    <a:pt x="2710" y="21"/>
                  </a:lnTo>
                  <a:lnTo>
                    <a:pt x="2679" y="15"/>
                  </a:lnTo>
                  <a:lnTo>
                    <a:pt x="2649" y="11"/>
                  </a:lnTo>
                  <a:lnTo>
                    <a:pt x="2618" y="7"/>
                  </a:lnTo>
                  <a:lnTo>
                    <a:pt x="2586" y="3"/>
                  </a:lnTo>
                  <a:lnTo>
                    <a:pt x="2555" y="1"/>
                  </a:lnTo>
                  <a:lnTo>
                    <a:pt x="2523" y="0"/>
                  </a:lnTo>
                  <a:lnTo>
                    <a:pt x="2491" y="0"/>
                  </a:lnTo>
                  <a:lnTo>
                    <a:pt x="2491" y="0"/>
                  </a:lnTo>
                  <a:lnTo>
                    <a:pt x="2445" y="1"/>
                  </a:lnTo>
                  <a:lnTo>
                    <a:pt x="2399" y="3"/>
                  </a:lnTo>
                  <a:lnTo>
                    <a:pt x="2354" y="8"/>
                  </a:lnTo>
                  <a:lnTo>
                    <a:pt x="2310" y="14"/>
                  </a:lnTo>
                  <a:lnTo>
                    <a:pt x="2265" y="22"/>
                  </a:lnTo>
                  <a:lnTo>
                    <a:pt x="2221" y="32"/>
                  </a:lnTo>
                  <a:lnTo>
                    <a:pt x="2178" y="44"/>
                  </a:lnTo>
                  <a:lnTo>
                    <a:pt x="2135" y="55"/>
                  </a:lnTo>
                  <a:lnTo>
                    <a:pt x="2094" y="71"/>
                  </a:lnTo>
                  <a:lnTo>
                    <a:pt x="2053" y="86"/>
                  </a:lnTo>
                  <a:lnTo>
                    <a:pt x="2013" y="104"/>
                  </a:lnTo>
                  <a:lnTo>
                    <a:pt x="1974" y="122"/>
                  </a:lnTo>
                  <a:lnTo>
                    <a:pt x="1935" y="142"/>
                  </a:lnTo>
                  <a:lnTo>
                    <a:pt x="1897" y="165"/>
                  </a:lnTo>
                  <a:lnTo>
                    <a:pt x="1861" y="187"/>
                  </a:lnTo>
                  <a:lnTo>
                    <a:pt x="1826" y="212"/>
                  </a:lnTo>
                  <a:lnTo>
                    <a:pt x="1790" y="238"/>
                  </a:lnTo>
                  <a:lnTo>
                    <a:pt x="1757" y="264"/>
                  </a:lnTo>
                  <a:lnTo>
                    <a:pt x="1724" y="292"/>
                  </a:lnTo>
                  <a:lnTo>
                    <a:pt x="1693" y="321"/>
                  </a:lnTo>
                  <a:lnTo>
                    <a:pt x="1662" y="352"/>
                  </a:lnTo>
                  <a:lnTo>
                    <a:pt x="1632" y="384"/>
                  </a:lnTo>
                  <a:lnTo>
                    <a:pt x="1604" y="417"/>
                  </a:lnTo>
                  <a:lnTo>
                    <a:pt x="1577" y="450"/>
                  </a:lnTo>
                  <a:lnTo>
                    <a:pt x="1551" y="485"/>
                  </a:lnTo>
                  <a:lnTo>
                    <a:pt x="1528" y="521"/>
                  </a:lnTo>
                  <a:lnTo>
                    <a:pt x="1504" y="557"/>
                  </a:lnTo>
                  <a:lnTo>
                    <a:pt x="1483" y="595"/>
                  </a:lnTo>
                  <a:lnTo>
                    <a:pt x="1462" y="634"/>
                  </a:lnTo>
                  <a:lnTo>
                    <a:pt x="1443" y="672"/>
                  </a:lnTo>
                  <a:lnTo>
                    <a:pt x="1425" y="712"/>
                  </a:lnTo>
                  <a:lnTo>
                    <a:pt x="1410" y="754"/>
                  </a:lnTo>
                  <a:lnTo>
                    <a:pt x="1410" y="754"/>
                  </a:lnTo>
                  <a:lnTo>
                    <a:pt x="1378" y="747"/>
                  </a:lnTo>
                  <a:lnTo>
                    <a:pt x="1347" y="741"/>
                  </a:lnTo>
                  <a:lnTo>
                    <a:pt x="1316" y="736"/>
                  </a:lnTo>
                  <a:lnTo>
                    <a:pt x="1284" y="731"/>
                  </a:lnTo>
                  <a:lnTo>
                    <a:pt x="1251" y="729"/>
                  </a:lnTo>
                  <a:lnTo>
                    <a:pt x="1219" y="727"/>
                  </a:lnTo>
                  <a:lnTo>
                    <a:pt x="1186" y="725"/>
                  </a:lnTo>
                  <a:lnTo>
                    <a:pt x="1153" y="724"/>
                  </a:lnTo>
                  <a:lnTo>
                    <a:pt x="1153" y="724"/>
                  </a:lnTo>
                  <a:lnTo>
                    <a:pt x="1123" y="724"/>
                  </a:lnTo>
                  <a:lnTo>
                    <a:pt x="1093" y="725"/>
                  </a:lnTo>
                  <a:lnTo>
                    <a:pt x="1064" y="728"/>
                  </a:lnTo>
                  <a:lnTo>
                    <a:pt x="1035" y="730"/>
                  </a:lnTo>
                  <a:lnTo>
                    <a:pt x="1006" y="734"/>
                  </a:lnTo>
                  <a:lnTo>
                    <a:pt x="978" y="737"/>
                  </a:lnTo>
                  <a:lnTo>
                    <a:pt x="948" y="742"/>
                  </a:lnTo>
                  <a:lnTo>
                    <a:pt x="920" y="748"/>
                  </a:lnTo>
                  <a:lnTo>
                    <a:pt x="893" y="754"/>
                  </a:lnTo>
                  <a:lnTo>
                    <a:pt x="865" y="761"/>
                  </a:lnTo>
                  <a:lnTo>
                    <a:pt x="838" y="768"/>
                  </a:lnTo>
                  <a:lnTo>
                    <a:pt x="810" y="776"/>
                  </a:lnTo>
                  <a:lnTo>
                    <a:pt x="756" y="795"/>
                  </a:lnTo>
                  <a:lnTo>
                    <a:pt x="704" y="815"/>
                  </a:lnTo>
                  <a:lnTo>
                    <a:pt x="653" y="839"/>
                  </a:lnTo>
                  <a:lnTo>
                    <a:pt x="603" y="863"/>
                  </a:lnTo>
                  <a:lnTo>
                    <a:pt x="555" y="892"/>
                  </a:lnTo>
                  <a:lnTo>
                    <a:pt x="508" y="921"/>
                  </a:lnTo>
                  <a:lnTo>
                    <a:pt x="463" y="954"/>
                  </a:lnTo>
                  <a:lnTo>
                    <a:pt x="419" y="988"/>
                  </a:lnTo>
                  <a:lnTo>
                    <a:pt x="378" y="1023"/>
                  </a:lnTo>
                  <a:lnTo>
                    <a:pt x="338" y="1062"/>
                  </a:lnTo>
                  <a:lnTo>
                    <a:pt x="299" y="1102"/>
                  </a:lnTo>
                  <a:lnTo>
                    <a:pt x="263" y="1144"/>
                  </a:lnTo>
                  <a:lnTo>
                    <a:pt x="229" y="1187"/>
                  </a:lnTo>
                  <a:lnTo>
                    <a:pt x="197" y="1233"/>
                  </a:lnTo>
                  <a:lnTo>
                    <a:pt x="167" y="1279"/>
                  </a:lnTo>
                  <a:lnTo>
                    <a:pt x="139" y="1327"/>
                  </a:lnTo>
                  <a:lnTo>
                    <a:pt x="113" y="1378"/>
                  </a:lnTo>
                  <a:lnTo>
                    <a:pt x="91" y="1429"/>
                  </a:lnTo>
                  <a:lnTo>
                    <a:pt x="70" y="1480"/>
                  </a:lnTo>
                  <a:lnTo>
                    <a:pt x="52" y="1535"/>
                  </a:lnTo>
                  <a:lnTo>
                    <a:pt x="44" y="1562"/>
                  </a:lnTo>
                  <a:lnTo>
                    <a:pt x="37" y="1589"/>
                  </a:lnTo>
                  <a:lnTo>
                    <a:pt x="30" y="1617"/>
                  </a:lnTo>
                  <a:lnTo>
                    <a:pt x="24" y="1645"/>
                  </a:lnTo>
                  <a:lnTo>
                    <a:pt x="18" y="1674"/>
                  </a:lnTo>
                  <a:lnTo>
                    <a:pt x="13" y="1702"/>
                  </a:lnTo>
                  <a:lnTo>
                    <a:pt x="10" y="1730"/>
                  </a:lnTo>
                  <a:lnTo>
                    <a:pt x="6" y="1760"/>
                  </a:lnTo>
                  <a:lnTo>
                    <a:pt x="4" y="1789"/>
                  </a:lnTo>
                  <a:lnTo>
                    <a:pt x="1" y="1818"/>
                  </a:lnTo>
                  <a:lnTo>
                    <a:pt x="0" y="1848"/>
                  </a:lnTo>
                  <a:lnTo>
                    <a:pt x="0" y="1877"/>
                  </a:lnTo>
                  <a:lnTo>
                    <a:pt x="0" y="1877"/>
                  </a:lnTo>
                  <a:lnTo>
                    <a:pt x="0" y="1908"/>
                  </a:lnTo>
                  <a:lnTo>
                    <a:pt x="1" y="1939"/>
                  </a:lnTo>
                  <a:lnTo>
                    <a:pt x="4" y="1969"/>
                  </a:lnTo>
                  <a:lnTo>
                    <a:pt x="6" y="2000"/>
                  </a:lnTo>
                  <a:lnTo>
                    <a:pt x="10" y="2030"/>
                  </a:lnTo>
                  <a:lnTo>
                    <a:pt x="14" y="2060"/>
                  </a:lnTo>
                  <a:lnTo>
                    <a:pt x="19" y="2089"/>
                  </a:lnTo>
                  <a:lnTo>
                    <a:pt x="25" y="2119"/>
                  </a:lnTo>
                  <a:lnTo>
                    <a:pt x="32" y="2148"/>
                  </a:lnTo>
                  <a:lnTo>
                    <a:pt x="39" y="2176"/>
                  </a:lnTo>
                  <a:lnTo>
                    <a:pt x="47" y="2205"/>
                  </a:lnTo>
                  <a:lnTo>
                    <a:pt x="56" y="2233"/>
                  </a:lnTo>
                  <a:lnTo>
                    <a:pt x="65" y="2261"/>
                  </a:lnTo>
                  <a:lnTo>
                    <a:pt x="76" y="2288"/>
                  </a:lnTo>
                  <a:lnTo>
                    <a:pt x="86" y="2317"/>
                  </a:lnTo>
                  <a:lnTo>
                    <a:pt x="98" y="2342"/>
                  </a:lnTo>
                  <a:lnTo>
                    <a:pt x="110" y="2370"/>
                  </a:lnTo>
                  <a:lnTo>
                    <a:pt x="123" y="2395"/>
                  </a:lnTo>
                  <a:lnTo>
                    <a:pt x="137" y="2421"/>
                  </a:lnTo>
                  <a:lnTo>
                    <a:pt x="150" y="2447"/>
                  </a:lnTo>
                  <a:lnTo>
                    <a:pt x="165" y="2472"/>
                  </a:lnTo>
                  <a:lnTo>
                    <a:pt x="180" y="2497"/>
                  </a:lnTo>
                  <a:lnTo>
                    <a:pt x="196" y="2520"/>
                  </a:lnTo>
                  <a:lnTo>
                    <a:pt x="212" y="2544"/>
                  </a:lnTo>
                  <a:lnTo>
                    <a:pt x="230" y="2567"/>
                  </a:lnTo>
                  <a:lnTo>
                    <a:pt x="248" y="2591"/>
                  </a:lnTo>
                  <a:lnTo>
                    <a:pt x="265" y="2613"/>
                  </a:lnTo>
                  <a:lnTo>
                    <a:pt x="284" y="2635"/>
                  </a:lnTo>
                  <a:lnTo>
                    <a:pt x="303" y="2656"/>
                  </a:lnTo>
                  <a:lnTo>
                    <a:pt x="323" y="2677"/>
                  </a:lnTo>
                  <a:lnTo>
                    <a:pt x="343" y="2698"/>
                  </a:lnTo>
                  <a:lnTo>
                    <a:pt x="364" y="2718"/>
                  </a:lnTo>
                  <a:lnTo>
                    <a:pt x="364" y="2718"/>
                  </a:lnTo>
                  <a:lnTo>
                    <a:pt x="348" y="2749"/>
                  </a:lnTo>
                  <a:lnTo>
                    <a:pt x="331" y="2781"/>
                  </a:lnTo>
                  <a:lnTo>
                    <a:pt x="317" y="2814"/>
                  </a:lnTo>
                  <a:lnTo>
                    <a:pt x="303" y="2847"/>
                  </a:lnTo>
                  <a:lnTo>
                    <a:pt x="290" y="2880"/>
                  </a:lnTo>
                  <a:lnTo>
                    <a:pt x="278" y="2914"/>
                  </a:lnTo>
                  <a:lnTo>
                    <a:pt x="268" y="2948"/>
                  </a:lnTo>
                  <a:lnTo>
                    <a:pt x="258" y="2982"/>
                  </a:lnTo>
                  <a:lnTo>
                    <a:pt x="249" y="3017"/>
                  </a:lnTo>
                  <a:lnTo>
                    <a:pt x="242" y="3053"/>
                  </a:lnTo>
                  <a:lnTo>
                    <a:pt x="236" y="3089"/>
                  </a:lnTo>
                  <a:lnTo>
                    <a:pt x="230" y="3126"/>
                  </a:lnTo>
                  <a:lnTo>
                    <a:pt x="226" y="3162"/>
                  </a:lnTo>
                  <a:lnTo>
                    <a:pt x="223" y="3200"/>
                  </a:lnTo>
                  <a:lnTo>
                    <a:pt x="220" y="3238"/>
                  </a:lnTo>
                  <a:lnTo>
                    <a:pt x="220" y="3275"/>
                  </a:lnTo>
                  <a:lnTo>
                    <a:pt x="220" y="3275"/>
                  </a:lnTo>
                  <a:lnTo>
                    <a:pt x="220" y="3305"/>
                  </a:lnTo>
                  <a:lnTo>
                    <a:pt x="222" y="3334"/>
                  </a:lnTo>
                  <a:lnTo>
                    <a:pt x="224" y="3364"/>
                  </a:lnTo>
                  <a:lnTo>
                    <a:pt x="226" y="3393"/>
                  </a:lnTo>
                  <a:lnTo>
                    <a:pt x="230" y="3421"/>
                  </a:lnTo>
                  <a:lnTo>
                    <a:pt x="233" y="3451"/>
                  </a:lnTo>
                  <a:lnTo>
                    <a:pt x="238" y="3479"/>
                  </a:lnTo>
                  <a:lnTo>
                    <a:pt x="244" y="3507"/>
                  </a:lnTo>
                  <a:lnTo>
                    <a:pt x="250" y="3536"/>
                  </a:lnTo>
                  <a:lnTo>
                    <a:pt x="257" y="3563"/>
                  </a:lnTo>
                  <a:lnTo>
                    <a:pt x="264" y="3591"/>
                  </a:lnTo>
                  <a:lnTo>
                    <a:pt x="272" y="3618"/>
                  </a:lnTo>
                  <a:lnTo>
                    <a:pt x="290" y="3671"/>
                  </a:lnTo>
                  <a:lnTo>
                    <a:pt x="311" y="3724"/>
                  </a:lnTo>
                  <a:lnTo>
                    <a:pt x="334" y="3775"/>
                  </a:lnTo>
                  <a:lnTo>
                    <a:pt x="359" y="3824"/>
                  </a:lnTo>
                  <a:lnTo>
                    <a:pt x="388" y="3872"/>
                  </a:lnTo>
                  <a:lnTo>
                    <a:pt x="417" y="3920"/>
                  </a:lnTo>
                  <a:lnTo>
                    <a:pt x="449" y="3964"/>
                  </a:lnTo>
                  <a:lnTo>
                    <a:pt x="483" y="4008"/>
                  </a:lnTo>
                  <a:lnTo>
                    <a:pt x="520" y="4050"/>
                  </a:lnTo>
                  <a:lnTo>
                    <a:pt x="558" y="4090"/>
                  </a:lnTo>
                  <a:lnTo>
                    <a:pt x="598" y="4128"/>
                  </a:lnTo>
                  <a:lnTo>
                    <a:pt x="640" y="4164"/>
                  </a:lnTo>
                  <a:lnTo>
                    <a:pt x="683" y="4199"/>
                  </a:lnTo>
                  <a:lnTo>
                    <a:pt x="729" y="4230"/>
                  </a:lnTo>
                  <a:lnTo>
                    <a:pt x="775" y="4261"/>
                  </a:lnTo>
                  <a:lnTo>
                    <a:pt x="823" y="4288"/>
                  </a:lnTo>
                  <a:lnTo>
                    <a:pt x="873" y="4314"/>
                  </a:lnTo>
                  <a:lnTo>
                    <a:pt x="925" y="4338"/>
                  </a:lnTo>
                  <a:lnTo>
                    <a:pt x="977" y="4358"/>
                  </a:lnTo>
                  <a:lnTo>
                    <a:pt x="1031" y="4376"/>
                  </a:lnTo>
                  <a:lnTo>
                    <a:pt x="1058" y="4384"/>
                  </a:lnTo>
                  <a:lnTo>
                    <a:pt x="1085" y="4392"/>
                  </a:lnTo>
                  <a:lnTo>
                    <a:pt x="1113" y="4399"/>
                  </a:lnTo>
                  <a:lnTo>
                    <a:pt x="1141" y="4405"/>
                  </a:lnTo>
                  <a:lnTo>
                    <a:pt x="1170" y="4409"/>
                  </a:lnTo>
                  <a:lnTo>
                    <a:pt x="1198" y="4414"/>
                  </a:lnTo>
                  <a:lnTo>
                    <a:pt x="1226" y="4419"/>
                  </a:lnTo>
                  <a:lnTo>
                    <a:pt x="1256" y="4422"/>
                  </a:lnTo>
                  <a:lnTo>
                    <a:pt x="1285" y="4425"/>
                  </a:lnTo>
                  <a:lnTo>
                    <a:pt x="1315" y="4426"/>
                  </a:lnTo>
                  <a:lnTo>
                    <a:pt x="1344" y="4427"/>
                  </a:lnTo>
                  <a:lnTo>
                    <a:pt x="1373" y="4428"/>
                  </a:lnTo>
                  <a:lnTo>
                    <a:pt x="1373" y="4428"/>
                  </a:lnTo>
                  <a:lnTo>
                    <a:pt x="1416" y="4427"/>
                  </a:lnTo>
                  <a:lnTo>
                    <a:pt x="1458" y="4425"/>
                  </a:lnTo>
                  <a:lnTo>
                    <a:pt x="1458" y="4425"/>
                  </a:lnTo>
                  <a:lnTo>
                    <a:pt x="1473" y="4453"/>
                  </a:lnTo>
                  <a:lnTo>
                    <a:pt x="1489" y="4480"/>
                  </a:lnTo>
                  <a:lnTo>
                    <a:pt x="1506" y="4508"/>
                  </a:lnTo>
                  <a:lnTo>
                    <a:pt x="1524" y="4534"/>
                  </a:lnTo>
                  <a:lnTo>
                    <a:pt x="1544" y="4560"/>
                  </a:lnTo>
                  <a:lnTo>
                    <a:pt x="1563" y="4586"/>
                  </a:lnTo>
                  <a:lnTo>
                    <a:pt x="1584" y="4611"/>
                  </a:lnTo>
                  <a:lnTo>
                    <a:pt x="1605" y="4634"/>
                  </a:lnTo>
                  <a:lnTo>
                    <a:pt x="1628" y="4658"/>
                  </a:lnTo>
                  <a:lnTo>
                    <a:pt x="1650" y="4680"/>
                  </a:lnTo>
                  <a:lnTo>
                    <a:pt x="1674" y="4702"/>
                  </a:lnTo>
                  <a:lnTo>
                    <a:pt x="1698" y="4723"/>
                  </a:lnTo>
                  <a:lnTo>
                    <a:pt x="1723" y="4743"/>
                  </a:lnTo>
                  <a:lnTo>
                    <a:pt x="1749" y="4762"/>
                  </a:lnTo>
                  <a:lnTo>
                    <a:pt x="1776" y="4780"/>
                  </a:lnTo>
                  <a:lnTo>
                    <a:pt x="1803" y="4797"/>
                  </a:lnTo>
                  <a:lnTo>
                    <a:pt x="1830" y="4813"/>
                  </a:lnTo>
                  <a:lnTo>
                    <a:pt x="1859" y="4830"/>
                  </a:lnTo>
                  <a:lnTo>
                    <a:pt x="1888" y="4844"/>
                  </a:lnTo>
                  <a:lnTo>
                    <a:pt x="1917" y="4858"/>
                  </a:lnTo>
                  <a:lnTo>
                    <a:pt x="1947" y="4871"/>
                  </a:lnTo>
                  <a:lnTo>
                    <a:pt x="1978" y="4883"/>
                  </a:lnTo>
                  <a:lnTo>
                    <a:pt x="2008" y="4894"/>
                  </a:lnTo>
                  <a:lnTo>
                    <a:pt x="2040" y="4903"/>
                  </a:lnTo>
                  <a:lnTo>
                    <a:pt x="2072" y="4911"/>
                  </a:lnTo>
                  <a:lnTo>
                    <a:pt x="2104" y="4919"/>
                  </a:lnTo>
                  <a:lnTo>
                    <a:pt x="2137" y="4925"/>
                  </a:lnTo>
                  <a:lnTo>
                    <a:pt x="2169" y="4931"/>
                  </a:lnTo>
                  <a:lnTo>
                    <a:pt x="2204" y="4935"/>
                  </a:lnTo>
                  <a:lnTo>
                    <a:pt x="2237" y="4938"/>
                  </a:lnTo>
                  <a:lnTo>
                    <a:pt x="2271" y="4939"/>
                  </a:lnTo>
                  <a:lnTo>
                    <a:pt x="2306" y="4941"/>
                  </a:lnTo>
                  <a:lnTo>
                    <a:pt x="2306" y="4941"/>
                  </a:lnTo>
                  <a:lnTo>
                    <a:pt x="2333" y="4939"/>
                  </a:lnTo>
                  <a:lnTo>
                    <a:pt x="2361" y="4938"/>
                  </a:lnTo>
                  <a:lnTo>
                    <a:pt x="2389" y="4937"/>
                  </a:lnTo>
                  <a:lnTo>
                    <a:pt x="2417" y="4934"/>
                  </a:lnTo>
                  <a:lnTo>
                    <a:pt x="2444" y="4930"/>
                  </a:lnTo>
                  <a:lnTo>
                    <a:pt x="2471" y="4926"/>
                  </a:lnTo>
                  <a:lnTo>
                    <a:pt x="2497" y="4922"/>
                  </a:lnTo>
                  <a:lnTo>
                    <a:pt x="2524" y="4916"/>
                  </a:lnTo>
                  <a:lnTo>
                    <a:pt x="2550" y="4909"/>
                  </a:lnTo>
                  <a:lnTo>
                    <a:pt x="2576" y="4902"/>
                  </a:lnTo>
                  <a:lnTo>
                    <a:pt x="2601" y="4894"/>
                  </a:lnTo>
                  <a:lnTo>
                    <a:pt x="2626" y="4885"/>
                  </a:lnTo>
                  <a:lnTo>
                    <a:pt x="2651" y="4876"/>
                  </a:lnTo>
                  <a:lnTo>
                    <a:pt x="2676" y="4866"/>
                  </a:lnTo>
                  <a:lnTo>
                    <a:pt x="2699" y="4856"/>
                  </a:lnTo>
                  <a:lnTo>
                    <a:pt x="2724" y="4844"/>
                  </a:lnTo>
                  <a:lnTo>
                    <a:pt x="2747" y="4832"/>
                  </a:lnTo>
                  <a:lnTo>
                    <a:pt x="2770" y="4820"/>
                  </a:lnTo>
                  <a:lnTo>
                    <a:pt x="2792" y="4806"/>
                  </a:lnTo>
                  <a:lnTo>
                    <a:pt x="2815" y="4793"/>
                  </a:lnTo>
                  <a:lnTo>
                    <a:pt x="2837" y="4779"/>
                  </a:lnTo>
                  <a:lnTo>
                    <a:pt x="2858" y="4764"/>
                  </a:lnTo>
                  <a:lnTo>
                    <a:pt x="2880" y="4749"/>
                  </a:lnTo>
                  <a:lnTo>
                    <a:pt x="2901" y="4732"/>
                  </a:lnTo>
                  <a:lnTo>
                    <a:pt x="2921" y="4716"/>
                  </a:lnTo>
                  <a:lnTo>
                    <a:pt x="2940" y="4699"/>
                  </a:lnTo>
                  <a:lnTo>
                    <a:pt x="2979" y="4664"/>
                  </a:lnTo>
                  <a:lnTo>
                    <a:pt x="3014" y="4626"/>
                  </a:lnTo>
                  <a:lnTo>
                    <a:pt x="3032" y="4606"/>
                  </a:lnTo>
                  <a:lnTo>
                    <a:pt x="3048" y="4586"/>
                  </a:lnTo>
                  <a:lnTo>
                    <a:pt x="3048" y="4586"/>
                  </a:lnTo>
                  <a:lnTo>
                    <a:pt x="3081" y="4605"/>
                  </a:lnTo>
                  <a:lnTo>
                    <a:pt x="3114" y="4624"/>
                  </a:lnTo>
                  <a:lnTo>
                    <a:pt x="3149" y="4640"/>
                  </a:lnTo>
                  <a:lnTo>
                    <a:pt x="3183" y="4657"/>
                  </a:lnTo>
                  <a:lnTo>
                    <a:pt x="3220" y="4671"/>
                  </a:lnTo>
                  <a:lnTo>
                    <a:pt x="3255" y="4685"/>
                  </a:lnTo>
                  <a:lnTo>
                    <a:pt x="3292" y="4697"/>
                  </a:lnTo>
                  <a:lnTo>
                    <a:pt x="3329" y="4709"/>
                  </a:lnTo>
                  <a:lnTo>
                    <a:pt x="3367" y="4719"/>
                  </a:lnTo>
                  <a:lnTo>
                    <a:pt x="3406" y="4727"/>
                  </a:lnTo>
                  <a:lnTo>
                    <a:pt x="3444" y="4735"/>
                  </a:lnTo>
                  <a:lnTo>
                    <a:pt x="3484" y="4742"/>
                  </a:lnTo>
                  <a:lnTo>
                    <a:pt x="3523" y="4746"/>
                  </a:lnTo>
                  <a:lnTo>
                    <a:pt x="3563" y="4750"/>
                  </a:lnTo>
                  <a:lnTo>
                    <a:pt x="3604" y="4751"/>
                  </a:lnTo>
                  <a:lnTo>
                    <a:pt x="3644" y="4752"/>
                  </a:lnTo>
                  <a:lnTo>
                    <a:pt x="3644" y="4752"/>
                  </a:lnTo>
                  <a:lnTo>
                    <a:pt x="3675" y="4752"/>
                  </a:lnTo>
                  <a:lnTo>
                    <a:pt x="3704" y="4751"/>
                  </a:lnTo>
                  <a:lnTo>
                    <a:pt x="3733" y="4749"/>
                  </a:lnTo>
                  <a:lnTo>
                    <a:pt x="3762" y="4746"/>
                  </a:lnTo>
                  <a:lnTo>
                    <a:pt x="3791" y="4743"/>
                  </a:lnTo>
                  <a:lnTo>
                    <a:pt x="3819" y="4739"/>
                  </a:lnTo>
                  <a:lnTo>
                    <a:pt x="3849" y="4735"/>
                  </a:lnTo>
                  <a:lnTo>
                    <a:pt x="3877" y="4729"/>
                  </a:lnTo>
                  <a:lnTo>
                    <a:pt x="3904" y="4723"/>
                  </a:lnTo>
                  <a:lnTo>
                    <a:pt x="3932" y="4716"/>
                  </a:lnTo>
                  <a:lnTo>
                    <a:pt x="3960" y="4709"/>
                  </a:lnTo>
                  <a:lnTo>
                    <a:pt x="3987" y="4700"/>
                  </a:lnTo>
                  <a:lnTo>
                    <a:pt x="4041" y="4683"/>
                  </a:lnTo>
                  <a:lnTo>
                    <a:pt x="4093" y="4661"/>
                  </a:lnTo>
                  <a:lnTo>
                    <a:pt x="4144" y="4638"/>
                  </a:lnTo>
                  <a:lnTo>
                    <a:pt x="4194" y="4613"/>
                  </a:lnTo>
                  <a:lnTo>
                    <a:pt x="4242" y="4585"/>
                  </a:lnTo>
                  <a:lnTo>
                    <a:pt x="4289" y="4555"/>
                  </a:lnTo>
                  <a:lnTo>
                    <a:pt x="4334" y="4523"/>
                  </a:lnTo>
                  <a:lnTo>
                    <a:pt x="4378" y="4488"/>
                  </a:lnTo>
                  <a:lnTo>
                    <a:pt x="4420" y="4453"/>
                  </a:lnTo>
                  <a:lnTo>
                    <a:pt x="4460" y="4414"/>
                  </a:lnTo>
                  <a:lnTo>
                    <a:pt x="4498" y="4374"/>
                  </a:lnTo>
                  <a:lnTo>
                    <a:pt x="4534" y="4333"/>
                  </a:lnTo>
                  <a:lnTo>
                    <a:pt x="4568" y="4289"/>
                  </a:lnTo>
                  <a:lnTo>
                    <a:pt x="4600" y="4243"/>
                  </a:lnTo>
                  <a:lnTo>
                    <a:pt x="4631" y="4197"/>
                  </a:lnTo>
                  <a:lnTo>
                    <a:pt x="4658" y="4149"/>
                  </a:lnTo>
                  <a:lnTo>
                    <a:pt x="4684" y="4099"/>
                  </a:lnTo>
                  <a:lnTo>
                    <a:pt x="4706" y="4048"/>
                  </a:lnTo>
                  <a:lnTo>
                    <a:pt x="4727" y="3996"/>
                  </a:lnTo>
                  <a:lnTo>
                    <a:pt x="4745" y="3942"/>
                  </a:lnTo>
                  <a:lnTo>
                    <a:pt x="4753" y="3915"/>
                  </a:lnTo>
                  <a:lnTo>
                    <a:pt x="4760" y="3888"/>
                  </a:lnTo>
                  <a:lnTo>
                    <a:pt x="4767" y="3859"/>
                  </a:lnTo>
                  <a:lnTo>
                    <a:pt x="4773" y="3831"/>
                  </a:lnTo>
                  <a:lnTo>
                    <a:pt x="4779" y="3803"/>
                  </a:lnTo>
                  <a:lnTo>
                    <a:pt x="4784" y="3775"/>
                  </a:lnTo>
                  <a:lnTo>
                    <a:pt x="4787" y="3746"/>
                  </a:lnTo>
                  <a:lnTo>
                    <a:pt x="4791" y="3717"/>
                  </a:lnTo>
                  <a:lnTo>
                    <a:pt x="4793" y="3687"/>
                  </a:lnTo>
                  <a:lnTo>
                    <a:pt x="4796" y="3658"/>
                  </a:lnTo>
                  <a:lnTo>
                    <a:pt x="4797" y="3629"/>
                  </a:lnTo>
                  <a:lnTo>
                    <a:pt x="4797" y="3599"/>
                  </a:lnTo>
                  <a:lnTo>
                    <a:pt x="4797" y="3599"/>
                  </a:lnTo>
                  <a:lnTo>
                    <a:pt x="4796" y="3552"/>
                  </a:lnTo>
                  <a:lnTo>
                    <a:pt x="4793" y="3505"/>
                  </a:lnTo>
                  <a:lnTo>
                    <a:pt x="4789" y="3459"/>
                  </a:lnTo>
                  <a:lnTo>
                    <a:pt x="4782" y="3413"/>
                  </a:lnTo>
                  <a:lnTo>
                    <a:pt x="4773" y="3368"/>
                  </a:lnTo>
                  <a:lnTo>
                    <a:pt x="4764" y="3324"/>
                  </a:lnTo>
                  <a:lnTo>
                    <a:pt x="4752" y="3280"/>
                  </a:lnTo>
                  <a:lnTo>
                    <a:pt x="4739" y="3238"/>
                  </a:lnTo>
                  <a:lnTo>
                    <a:pt x="4739" y="3238"/>
                  </a:lnTo>
                  <a:lnTo>
                    <a:pt x="4771" y="3223"/>
                  </a:lnTo>
                  <a:lnTo>
                    <a:pt x="4803" y="3209"/>
                  </a:lnTo>
                  <a:lnTo>
                    <a:pt x="4833" y="3193"/>
                  </a:lnTo>
                  <a:lnTo>
                    <a:pt x="4863" y="3176"/>
                  </a:lnTo>
                  <a:lnTo>
                    <a:pt x="4892" y="3159"/>
                  </a:lnTo>
                  <a:lnTo>
                    <a:pt x="4922" y="3139"/>
                  </a:lnTo>
                  <a:lnTo>
                    <a:pt x="4950" y="3119"/>
                  </a:lnTo>
                  <a:lnTo>
                    <a:pt x="4977" y="3099"/>
                  </a:lnTo>
                  <a:lnTo>
                    <a:pt x="5003" y="3076"/>
                  </a:lnTo>
                  <a:lnTo>
                    <a:pt x="5029" y="3054"/>
                  </a:lnTo>
                  <a:lnTo>
                    <a:pt x="5054" y="3029"/>
                  </a:lnTo>
                  <a:lnTo>
                    <a:pt x="5077" y="3004"/>
                  </a:lnTo>
                  <a:lnTo>
                    <a:pt x="5100" y="2980"/>
                  </a:lnTo>
                  <a:lnTo>
                    <a:pt x="5122" y="2953"/>
                  </a:lnTo>
                  <a:lnTo>
                    <a:pt x="5143" y="2925"/>
                  </a:lnTo>
                  <a:lnTo>
                    <a:pt x="5163" y="2898"/>
                  </a:lnTo>
                  <a:lnTo>
                    <a:pt x="5182" y="2869"/>
                  </a:lnTo>
                  <a:lnTo>
                    <a:pt x="5200" y="2840"/>
                  </a:lnTo>
                  <a:lnTo>
                    <a:pt x="5217" y="2810"/>
                  </a:lnTo>
                  <a:lnTo>
                    <a:pt x="5233" y="2779"/>
                  </a:lnTo>
                  <a:lnTo>
                    <a:pt x="5248" y="2748"/>
                  </a:lnTo>
                  <a:lnTo>
                    <a:pt x="5261" y="2716"/>
                  </a:lnTo>
                  <a:lnTo>
                    <a:pt x="5274" y="2683"/>
                  </a:lnTo>
                  <a:lnTo>
                    <a:pt x="5284" y="2650"/>
                  </a:lnTo>
                  <a:lnTo>
                    <a:pt x="5295" y="2616"/>
                  </a:lnTo>
                  <a:lnTo>
                    <a:pt x="5303" y="2582"/>
                  </a:lnTo>
                  <a:lnTo>
                    <a:pt x="5310" y="2546"/>
                  </a:lnTo>
                  <a:lnTo>
                    <a:pt x="5317" y="2512"/>
                  </a:lnTo>
                  <a:lnTo>
                    <a:pt x="5322" y="2476"/>
                  </a:lnTo>
                  <a:lnTo>
                    <a:pt x="5326" y="2440"/>
                  </a:lnTo>
                  <a:lnTo>
                    <a:pt x="5328" y="2404"/>
                  </a:lnTo>
                  <a:lnTo>
                    <a:pt x="5328" y="2366"/>
                  </a:lnTo>
                  <a:lnTo>
                    <a:pt x="5328" y="236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7" name="Freeform 6"/>
            <p:cNvSpPr>
              <a:spLocks/>
            </p:cNvSpPr>
            <p:nvPr/>
          </p:nvSpPr>
          <p:spPr bwMode="auto">
            <a:xfrm>
              <a:off x="6170612" y="13716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9" name="Freeform 7"/>
            <p:cNvSpPr>
              <a:spLocks/>
            </p:cNvSpPr>
            <p:nvPr/>
          </p:nvSpPr>
          <p:spPr bwMode="auto">
            <a:xfrm>
              <a:off x="9904412" y="1905000"/>
              <a:ext cx="965979" cy="5813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7926" y="4267200"/>
            <a:ext cx="10669086" cy="2593308"/>
            <a:chOff x="987926" y="4237495"/>
            <a:chExt cx="10669086" cy="2593308"/>
          </a:xfrm>
        </p:grpSpPr>
        <p:sp>
          <p:nvSpPr>
            <p:cNvPr id="44" name="Rectangle 43"/>
            <p:cNvSpPr/>
            <p:nvPr/>
          </p:nvSpPr>
          <p:spPr bwMode="auto">
            <a:xfrm>
              <a:off x="987926" y="6213348"/>
              <a:ext cx="1234908" cy="617454"/>
            </a:xfrm>
            <a:prstGeom prst="rect">
              <a:avLst/>
            </a:pr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358399" y="5534149"/>
              <a:ext cx="864435" cy="1296653"/>
              <a:chOff x="304800" y="5715000"/>
              <a:chExt cx="1066800" cy="3429000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80" name="Rectangle 79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77" name="Rectangle 76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74" name="Rectangle 73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Rectangle 74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Rectangle 75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71" name="Rectangle 70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Rectangle 71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Rectangle 72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68" name="Rectangle 67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Rectangle 68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Rectangle 69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65" name="Rectangle 64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Rectangle 66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2" name="Rectangle 61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Rectangle 62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4" name="Rectangle 63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59" name="Rectangle 58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Rectangle 59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86" name="Rectangle 85"/>
            <p:cNvSpPr/>
            <p:nvPr/>
          </p:nvSpPr>
          <p:spPr bwMode="auto">
            <a:xfrm>
              <a:off x="4136941" y="5904621"/>
              <a:ext cx="1358399" cy="926181"/>
            </a:xfrm>
            <a:prstGeom prst="rect">
              <a:avLst/>
            </a:prstGeom>
            <a:gradFill flip="none" rotWithShape="1">
              <a:gsLst>
                <a:gs pos="100000">
                  <a:srgbClr val="CFCFCF"/>
                </a:gs>
                <a:gs pos="0">
                  <a:srgbClr val="D8D8D8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2408070" y="5472403"/>
              <a:ext cx="1234908" cy="1358399"/>
            </a:xfrm>
            <a:prstGeom prst="rect">
              <a:avLst/>
            </a:pr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395996" y="4546222"/>
              <a:ext cx="802690" cy="2284580"/>
              <a:chOff x="304800" y="5715000"/>
              <a:chExt cx="1066800" cy="3429000"/>
            </a:xfrm>
          </p:grpSpPr>
          <p:sp>
            <p:nvSpPr>
              <p:cNvPr id="89" name="Rectangle 88"/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CFCFC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123" name="Rectangle 122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Rectangle 124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120" name="Rectangle 119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1" name="Rectangle 120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2" name="Rectangle 121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117" name="Rectangle 116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114" name="Rectangle 113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111" name="Rectangle 110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3" name="Rectangle 112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108" name="Rectangle 107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105" name="Rectangle 104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6" name="Rectangle 105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102" name="Rectangle 101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99" name="Rectangle 98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Rectangle 99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Rectangle 100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4" name="Group 163"/>
            <p:cNvGrpSpPr/>
            <p:nvPr/>
          </p:nvGrpSpPr>
          <p:grpSpPr>
            <a:xfrm>
              <a:off x="4013450" y="6398584"/>
              <a:ext cx="802690" cy="432218"/>
              <a:chOff x="2133600" y="8077200"/>
              <a:chExt cx="1981200" cy="1066800"/>
            </a:xfrm>
          </p:grpSpPr>
          <p:sp>
            <p:nvSpPr>
              <p:cNvPr id="165" name="Rectangle 164"/>
              <p:cNvSpPr/>
              <p:nvPr/>
            </p:nvSpPr>
            <p:spPr bwMode="auto">
              <a:xfrm>
                <a:off x="2133600" y="8077200"/>
                <a:ext cx="1981200" cy="10668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184" name="Group 183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197" name="Rectangle 196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9" name="Rectangle 198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85" name="Group 184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191" name="Rectangle 190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87" name="Group 186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188" name="Rectangle 187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Rectangle 188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7" name="Group 166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168" name="Group 167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69" name="Group 168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178" name="Rectangle 177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70" name="Group 169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175" name="Rectangle 174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71" name="Group 170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172" name="Rectangle 171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296" name="Group 295"/>
            <p:cNvGrpSpPr/>
            <p:nvPr/>
          </p:nvGrpSpPr>
          <p:grpSpPr>
            <a:xfrm>
              <a:off x="4630904" y="4978440"/>
              <a:ext cx="576290" cy="1852362"/>
              <a:chOff x="304800" y="5715000"/>
              <a:chExt cx="1066800" cy="3429000"/>
            </a:xfrm>
          </p:grpSpPr>
          <p:sp>
            <p:nvSpPr>
              <p:cNvPr id="297" name="Rectangle 296"/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31" name="Rectangle 330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2" name="Rectangle 331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3" name="Rectangle 332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99" name="Group 298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328" name="Rectangle 327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9" name="Rectangle 328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0" name="Rectangle 329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325" name="Rectangle 324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6" name="Rectangle 325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7" name="Rectangle 326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322" name="Rectangle 321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3" name="Rectangle 322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4" name="Rectangle 323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02" name="Group 301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19" name="Rectangle 318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0" name="Rectangle 319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1" name="Rectangle 320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03" name="Group 30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16" name="Rectangle 315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7" name="Rectangle 316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8" name="Rectangle 317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13" name="Rectangle 312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4" name="Rectangle 313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5" name="Rectangle 314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05" name="Group 304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10" name="Rectangle 309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1" name="Rectangle 310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2" name="Rectangle 311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06" name="Group 305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07" name="Rectangle 306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8" name="Rectangle 307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9" name="Rectangle 308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75" name="Group 374"/>
            <p:cNvGrpSpPr/>
            <p:nvPr/>
          </p:nvGrpSpPr>
          <p:grpSpPr>
            <a:xfrm>
              <a:off x="5059006" y="4237495"/>
              <a:ext cx="806806" cy="2593307"/>
              <a:chOff x="304800" y="5715000"/>
              <a:chExt cx="1066800" cy="3429000"/>
            </a:xfrm>
          </p:grpSpPr>
          <p:sp>
            <p:nvSpPr>
              <p:cNvPr id="376" name="Rectangle 375"/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377" name="Group 376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410" name="Rectangle 409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1" name="Rectangle 410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2" name="Rectangle 411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407" name="Rectangle 406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8" name="Rectangle 407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9" name="Rectangle 408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79" name="Group 378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404" name="Rectangle 403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5" name="Rectangle 404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6" name="Rectangle 405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80" name="Group 379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401" name="Rectangle 400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2" name="Rectangle 401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3" name="Rectangle 402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81" name="Group 380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98" name="Rectangle 397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9" name="Rectangle 398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0" name="Rectangle 399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82" name="Group 381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95" name="Rectangle 394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6" name="Rectangle 395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7" name="Rectangle 396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83" name="Group 382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92" name="Rectangle 391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3" name="Rectangle 392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4" name="Rectangle 393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84" name="Group 383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89" name="Rectangle 388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0" name="Rectangle 389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1" name="Rectangle 390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85" name="Group 384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86" name="Rectangle 385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7" name="Rectangle 386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8" name="Rectangle 387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32" name="Rectangle 431"/>
            <p:cNvSpPr/>
            <p:nvPr/>
          </p:nvSpPr>
          <p:spPr bwMode="auto">
            <a:xfrm>
              <a:off x="6773649" y="6213348"/>
              <a:ext cx="1234908" cy="617454"/>
            </a:xfrm>
            <a:prstGeom prst="rect">
              <a:avLst/>
            </a:pr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7144122" y="5534149"/>
              <a:ext cx="864435" cy="1296653"/>
              <a:chOff x="304800" y="5715000"/>
              <a:chExt cx="1066800" cy="3429000"/>
            </a:xfrm>
          </p:grpSpPr>
          <p:sp>
            <p:nvSpPr>
              <p:cNvPr id="758" name="Rectangle 757"/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759" name="Group 758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792" name="Rectangle 791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93" name="Rectangle 792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94" name="Rectangle 793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60" name="Group 759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789" name="Rectangle 788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90" name="Rectangle 789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91" name="Rectangle 790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61" name="Group 760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786" name="Rectangle 785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87" name="Rectangle 786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88" name="Rectangle 787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62" name="Group 761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783" name="Rectangle 782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84" name="Rectangle 783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85" name="Rectangle 784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63" name="Group 762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780" name="Rectangle 779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81" name="Rectangle 780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82" name="Rectangle 781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64" name="Group 763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777" name="Rectangle 776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8" name="Rectangle 777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9" name="Rectangle 778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65" name="Group 764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774" name="Rectangle 773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5" name="Rectangle 774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6" name="Rectangle 775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66" name="Group 765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771" name="Rectangle 770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2" name="Rectangle 771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3" name="Rectangle 772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67" name="Group 766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768" name="Rectangle 767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9" name="Rectangle 768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0" name="Rectangle 769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53" name="Rectangle 452"/>
            <p:cNvSpPr/>
            <p:nvPr/>
          </p:nvSpPr>
          <p:spPr bwMode="auto">
            <a:xfrm>
              <a:off x="9922664" y="5486401"/>
              <a:ext cx="1734348" cy="1344402"/>
            </a:xfrm>
            <a:prstGeom prst="rect">
              <a:avLst/>
            </a:prstGeom>
            <a:gradFill flip="none" rotWithShape="1">
              <a:gsLst>
                <a:gs pos="100000">
                  <a:srgbClr val="CFCFCF"/>
                </a:gs>
                <a:gs pos="0">
                  <a:srgbClr val="D8D8D8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" name="Rectangle 453"/>
            <p:cNvSpPr/>
            <p:nvPr/>
          </p:nvSpPr>
          <p:spPr bwMode="auto">
            <a:xfrm>
              <a:off x="8193793" y="5029201"/>
              <a:ext cx="1234908" cy="1801602"/>
            </a:xfrm>
            <a:prstGeom prst="rect">
              <a:avLst/>
            </a:prstGeom>
            <a:gradFill flip="none" rotWithShape="1">
              <a:gsLst>
                <a:gs pos="100000">
                  <a:srgbClr val="CFCFCF"/>
                </a:gs>
                <a:gs pos="0">
                  <a:srgbClr val="D8D8D8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55" name="Group 454"/>
            <p:cNvGrpSpPr/>
            <p:nvPr/>
          </p:nvGrpSpPr>
          <p:grpSpPr>
            <a:xfrm>
              <a:off x="9181719" y="4546222"/>
              <a:ext cx="802690" cy="2284580"/>
              <a:chOff x="304800" y="5715000"/>
              <a:chExt cx="1066800" cy="3429000"/>
            </a:xfrm>
          </p:grpSpPr>
          <p:sp>
            <p:nvSpPr>
              <p:cNvPr id="721" name="Rectangle 720"/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CFCFC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722" name="Group 721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755" name="Rectangle 754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6" name="Rectangle 755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7" name="Rectangle 756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23" name="Group 722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752" name="Rectangle 751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3" name="Rectangle 752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4" name="Rectangle 753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24" name="Group 723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749" name="Rectangle 748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0" name="Rectangle 749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1" name="Rectangle 750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25" name="Group 724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746" name="Rectangle 745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7" name="Rectangle 746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8" name="Rectangle 747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26" name="Group 725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743" name="Rectangle 742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4" name="Rectangle 743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5" name="Rectangle 744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27" name="Group 726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740" name="Rectangle 739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1" name="Rectangle 740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2" name="Rectangle 741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28" name="Group 727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737" name="Rectangle 736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8" name="Rectangle 737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9" name="Rectangle 738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29" name="Group 728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734" name="Rectangle 733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5" name="Rectangle 734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6" name="Rectangle 735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30" name="Group 729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731" name="Rectangle 730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2" name="Rectangle 731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3" name="Rectangle 732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56" name="Group 455"/>
            <p:cNvGrpSpPr/>
            <p:nvPr/>
          </p:nvGrpSpPr>
          <p:grpSpPr>
            <a:xfrm>
              <a:off x="5785723" y="5066648"/>
              <a:ext cx="548848" cy="1764154"/>
              <a:chOff x="304800" y="5715000"/>
              <a:chExt cx="1066800" cy="3429000"/>
            </a:xfrm>
          </p:grpSpPr>
          <p:sp>
            <p:nvSpPr>
              <p:cNvPr id="684" name="Rectangle 683"/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685" name="Group 684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718" name="Rectangle 717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9" name="Rectangle 718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0" name="Rectangle 719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86" name="Group 685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715" name="Rectangle 714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6" name="Rectangle 715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7" name="Rectangle 716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87" name="Group 686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712" name="Rectangle 711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3" name="Rectangle 712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4" name="Rectangle 713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88" name="Group 687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709" name="Rectangle 708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0" name="Rectangle 709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1" name="Rectangle 710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89" name="Group 688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706" name="Rectangle 705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7" name="Rectangle 706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8" name="Rectangle 707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90" name="Group 689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703" name="Rectangle 702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4" name="Rectangle 703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5" name="Rectangle 704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91" name="Group 690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700" name="Rectangle 699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1" name="Rectangle 700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2" name="Rectangle 701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92" name="Group 691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97" name="Rectangle 696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8" name="Rectangle 697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9" name="Rectangle 698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93" name="Group 692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694" name="Rectangle 693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5" name="Rectangle 694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6" name="Rectangle 695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57" name="Group 456"/>
            <p:cNvGrpSpPr/>
            <p:nvPr/>
          </p:nvGrpSpPr>
          <p:grpSpPr>
            <a:xfrm>
              <a:off x="9799173" y="6398584"/>
              <a:ext cx="802690" cy="432218"/>
              <a:chOff x="2133600" y="8077200"/>
              <a:chExt cx="1981200" cy="1066800"/>
            </a:xfrm>
          </p:grpSpPr>
          <p:sp>
            <p:nvSpPr>
              <p:cNvPr id="649" name="Rectangle 648"/>
              <p:cNvSpPr/>
              <p:nvPr/>
            </p:nvSpPr>
            <p:spPr bwMode="auto">
              <a:xfrm>
                <a:off x="2133600" y="8077200"/>
                <a:ext cx="1981200" cy="10668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650" name="Group 649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668" name="Group 667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81" name="Rectangle 680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82" name="Rectangle 681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83" name="Rectangle 682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69" name="Group 668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78" name="Rectangle 677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79" name="Rectangle 678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80" name="Rectangle 679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70" name="Group 669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75" name="Rectangle 674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76" name="Rectangle 675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77" name="Rectangle 676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71" name="Group 670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72" name="Rectangle 671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73" name="Rectangle 672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74" name="Rectangle 673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651" name="Group 650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652" name="Group 651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65" name="Rectangle 664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7" name="Rectangle 666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53" name="Group 652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62" name="Rectangle 661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3" name="Rectangle 662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4" name="Rectangle 663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54" name="Group 653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59" name="Rectangle 658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0" name="Rectangle 659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1" name="Rectangle 660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55" name="Group 654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56" name="Rectangle 655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7" name="Rectangle 656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8" name="Rectangle 657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</p:grpSp>
      <p:grpSp>
        <p:nvGrpSpPr>
          <p:cNvPr id="9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4079457"/>
            <a:ext cx="12188825" cy="2778543"/>
            <a:chOff x="0" y="4052259"/>
            <a:chExt cx="12188825" cy="2778543"/>
          </a:xfrm>
        </p:grpSpPr>
        <p:grpSp>
          <p:nvGrpSpPr>
            <p:cNvPr id="126" name="Group 125"/>
            <p:cNvGrpSpPr/>
            <p:nvPr/>
          </p:nvGrpSpPr>
          <p:grpSpPr>
            <a:xfrm>
              <a:off x="0" y="5066648"/>
              <a:ext cx="548848" cy="1764154"/>
              <a:chOff x="304800" y="5715000"/>
              <a:chExt cx="1066800" cy="3429000"/>
            </a:xfrm>
          </p:grpSpPr>
          <p:sp>
            <p:nvSpPr>
              <p:cNvPr id="127" name="Rectangle 126"/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161" name="Rectangle 160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2" name="Rectangle 161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158" name="Rectangle 157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Rectangle 158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Rectangle 159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155" name="Rectangle 154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7" name="Rectangle 156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152" name="Rectangle 151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3" name="Rectangle 152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Rectangle 153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149" name="Rectangle 148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146" name="Rectangle 145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8" name="Rectangle 147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143" name="Rectangle 142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140" name="Rectangle 139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137" name="Rectangle 136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8" name="Rectangle 137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22" name="Group 221"/>
            <p:cNvGrpSpPr/>
            <p:nvPr/>
          </p:nvGrpSpPr>
          <p:grpSpPr>
            <a:xfrm>
              <a:off x="432218" y="4052259"/>
              <a:ext cx="864435" cy="2778543"/>
              <a:chOff x="304800" y="5715000"/>
              <a:chExt cx="1066800" cy="3429000"/>
            </a:xfrm>
          </p:grpSpPr>
          <p:sp>
            <p:nvSpPr>
              <p:cNvPr id="223" name="Rectangle 222"/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57" name="Rectangle 256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8" name="Rectangle 257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9" name="Rectangle 258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54" name="Rectangle 253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251" name="Rectangle 250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Rectangle 251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27" name="Group 226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248" name="Rectangle 247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28" name="Group 227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245" name="Rectangle 244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6" name="Rectangle 245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7" name="Rectangle 246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29" name="Group 228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242" name="Rectangle 241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3" name="Rectangle 242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4" name="Rectangle 243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0" name="Group 229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239" name="Rectangle 238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1" name="Rectangle 240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236" name="Rectangle 235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8" name="Rectangle 237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2" name="Group 231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233" name="Rectangle 232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4" name="Rectangle 233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5" name="Rectangle 234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60" name="Group 259"/>
            <p:cNvGrpSpPr/>
            <p:nvPr/>
          </p:nvGrpSpPr>
          <p:grpSpPr>
            <a:xfrm>
              <a:off x="1914107" y="5966366"/>
              <a:ext cx="1605380" cy="864436"/>
              <a:chOff x="2133600" y="8077200"/>
              <a:chExt cx="1981200" cy="1066800"/>
            </a:xfrm>
          </p:grpSpPr>
          <p:sp>
            <p:nvSpPr>
              <p:cNvPr id="261" name="Rectangle 260"/>
              <p:cNvSpPr/>
              <p:nvPr/>
            </p:nvSpPr>
            <p:spPr bwMode="auto">
              <a:xfrm>
                <a:off x="2133600" y="8077200"/>
                <a:ext cx="1981200" cy="10668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62" name="Group 261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280" name="Group 279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93" name="Rectangle 292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90" name="Rectangle 289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82" name="Group 281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87" name="Rectangle 286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88" name="Rectangle 287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89" name="Rectangle 288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83" name="Group 28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84" name="Rectangle 283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85" name="Rectangle 284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86" name="Rectangle 285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263" name="Group 262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264" name="Group 263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77" name="Rectangle 276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74" name="Rectangle 273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75" name="Rectangle 274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71" name="Rectangle 270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72" name="Rectangle 271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73" name="Rectangle 272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68" name="Rectangle 267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69" name="Rectangle 268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70" name="Rectangle 269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334" name="Group 333"/>
            <p:cNvGrpSpPr/>
            <p:nvPr/>
          </p:nvGrpSpPr>
          <p:grpSpPr>
            <a:xfrm>
              <a:off x="1667126" y="4731458"/>
              <a:ext cx="555709" cy="2099344"/>
              <a:chOff x="304800" y="5715000"/>
              <a:chExt cx="1066800" cy="3429000"/>
            </a:xfrm>
          </p:grpSpPr>
          <p:sp>
            <p:nvSpPr>
              <p:cNvPr id="335" name="Rectangle 334"/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336" name="Group 335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72" name="Rectangle 371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3" name="Rectangle 372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4" name="Rectangle 373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37" name="Group 336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369" name="Rectangle 368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1" name="Rectangle 370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38" name="Group 337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366" name="Rectangle 365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7" name="Rectangle 366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8" name="Rectangle 367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363" name="Rectangle 362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4" name="Rectangle 363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5" name="Rectangle 364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0" name="Group 339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60" name="Rectangle 359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1" name="Rectangle 360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2" name="Rectangle 361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1" name="Group 340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57" name="Rectangle 356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8" name="Rectangle 357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9" name="Rectangle 358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2" name="Group 341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54" name="Rectangle 353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5" name="Rectangle 354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6" name="Rectangle 355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3" name="Group 342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51" name="Rectangle 350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2" name="Rectangle 351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3" name="Rectangle 352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414865" y="8441266"/>
                <a:ext cx="838200" cy="588361"/>
                <a:chOff x="414865" y="5867400"/>
                <a:chExt cx="838200" cy="588361"/>
              </a:xfrm>
            </p:grpSpPr>
            <p:sp>
              <p:nvSpPr>
                <p:cNvPr id="345" name="Rectangle 344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6" name="Rectangle 345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7" name="Rectangle 346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8" name="Rectangle 347"/>
                <p:cNvSpPr/>
                <p:nvPr/>
              </p:nvSpPr>
              <p:spPr bwMode="auto">
                <a:xfrm>
                  <a:off x="4148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9" name="Rectangle 348"/>
                <p:cNvSpPr/>
                <p:nvPr/>
              </p:nvSpPr>
              <p:spPr bwMode="auto">
                <a:xfrm>
                  <a:off x="7196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0" name="Rectangle 349"/>
                <p:cNvSpPr/>
                <p:nvPr/>
              </p:nvSpPr>
              <p:spPr bwMode="auto">
                <a:xfrm>
                  <a:off x="10244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58" name="Group 457"/>
            <p:cNvGrpSpPr/>
            <p:nvPr/>
          </p:nvGrpSpPr>
          <p:grpSpPr>
            <a:xfrm>
              <a:off x="6217941" y="4052259"/>
              <a:ext cx="864435" cy="2778543"/>
              <a:chOff x="304800" y="5715000"/>
              <a:chExt cx="1066800" cy="3429000"/>
            </a:xfrm>
          </p:grpSpPr>
          <p:sp>
            <p:nvSpPr>
              <p:cNvPr id="612" name="Rectangle 611"/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613" name="Group 612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646" name="Rectangle 645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47" name="Rectangle 646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48" name="Rectangle 647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14" name="Group 613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643" name="Rectangle 642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44" name="Rectangle 643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45" name="Rectangle 644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15" name="Group 614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640" name="Rectangle 639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41" name="Rectangle 640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42" name="Rectangle 641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16" name="Group 615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637" name="Rectangle 636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8" name="Rectangle 637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9" name="Rectangle 638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634" name="Rectangle 633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5" name="Rectangle 634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6" name="Rectangle 635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631" name="Rectangle 630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2" name="Rectangle 631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3" name="Rectangle 632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628" name="Rectangle 627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9" name="Rectangle 628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0" name="Rectangle 629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20" name="Group 619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25" name="Rectangle 624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6" name="Rectangle 625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7" name="Rectangle 626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21" name="Group 620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622" name="Rectangle 621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3" name="Rectangle 622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4" name="Rectangle 623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59" name="Group 458"/>
            <p:cNvGrpSpPr/>
            <p:nvPr/>
          </p:nvGrpSpPr>
          <p:grpSpPr>
            <a:xfrm>
              <a:off x="7699830" y="5966366"/>
              <a:ext cx="1605380" cy="864436"/>
              <a:chOff x="2133600" y="8077200"/>
              <a:chExt cx="1981200" cy="1066800"/>
            </a:xfrm>
          </p:grpSpPr>
          <p:sp>
            <p:nvSpPr>
              <p:cNvPr id="577" name="Rectangle 576"/>
              <p:cNvSpPr/>
              <p:nvPr/>
            </p:nvSpPr>
            <p:spPr bwMode="auto">
              <a:xfrm>
                <a:off x="2133600" y="8077200"/>
                <a:ext cx="1981200" cy="10668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78" name="Group 577"/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596" name="Group 595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09" name="Rectangle 608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10" name="Rectangle 609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11" name="Rectangle 610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97" name="Group 596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06" name="Rectangle 605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7" name="Rectangle 606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8" name="Rectangle 607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98" name="Group 597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03" name="Rectangle 602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4" name="Rectangle 603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5" name="Rectangle 604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99" name="Group 598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00" name="Rectangle 599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1" name="Rectangle 600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2" name="Rectangle 601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79" name="Group 578"/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580" name="Group 579"/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93" name="Rectangle 592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4" name="Rectangle 593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5" name="Rectangle 594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81" name="Group 580"/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90" name="Rectangle 589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1" name="Rectangle 590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2" name="Rectangle 591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82" name="Group 581"/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87" name="Rectangle 586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8" name="Rectangle 587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9" name="Rectangle 588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84" name="Rectangle 583"/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5" name="Rectangle 584"/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6" name="Rectangle 585"/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460" name="Group 459"/>
            <p:cNvGrpSpPr/>
            <p:nvPr/>
          </p:nvGrpSpPr>
          <p:grpSpPr>
            <a:xfrm>
              <a:off x="10416627" y="4978440"/>
              <a:ext cx="576290" cy="1852362"/>
              <a:chOff x="304800" y="5715000"/>
              <a:chExt cx="1066800" cy="3429000"/>
            </a:xfrm>
          </p:grpSpPr>
          <p:sp>
            <p:nvSpPr>
              <p:cNvPr id="540" name="Rectangle 539"/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41" name="Group 540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574" name="Rectangle 573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5" name="Rectangle 574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6" name="Rectangle 575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42" name="Group 541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571" name="Rectangle 570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2" name="Rectangle 571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3" name="Rectangle 572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43" name="Group 54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568" name="Rectangle 567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9" name="Rectangle 568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0" name="Rectangle 569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44" name="Group 543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565" name="Rectangle 564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6" name="Rectangle 565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7" name="Rectangle 566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45" name="Group 544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562" name="Rectangle 561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3" name="Rectangle 562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4" name="Rectangle 563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46" name="Group 545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559" name="Rectangle 558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0" name="Rectangle 559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1" name="Rectangle 560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47" name="Group 546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556" name="Rectangle 555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7" name="Rectangle 556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8" name="Rectangle 557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48" name="Group 547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553" name="Rectangle 552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4" name="Rectangle 553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5" name="Rectangle 554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49" name="Group 548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550" name="Rectangle 549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1" name="Rectangle 550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2" name="Rectangle 551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61" name="Group 460"/>
            <p:cNvGrpSpPr/>
            <p:nvPr/>
          </p:nvGrpSpPr>
          <p:grpSpPr>
            <a:xfrm>
              <a:off x="7452849" y="4731458"/>
              <a:ext cx="555709" cy="2099344"/>
              <a:chOff x="304800" y="5715000"/>
              <a:chExt cx="1066800" cy="3429000"/>
            </a:xfrm>
          </p:grpSpPr>
          <p:sp>
            <p:nvSpPr>
              <p:cNvPr id="500" name="Rectangle 499"/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01" name="Group 500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537" name="Rectangle 536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8" name="Rectangle 537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9" name="Rectangle 538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02" name="Group 501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534" name="Rectangle 533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5" name="Rectangle 534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6" name="Rectangle 535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03" name="Group 502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531" name="Rectangle 530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2" name="Rectangle 531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3" name="Rectangle 532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04" name="Group 503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528" name="Rectangle 527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9" name="Rectangle 528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0" name="Rectangle 529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05" name="Group 504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525" name="Rectangle 524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6" name="Rectangle 525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7" name="Rectangle 526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06" name="Group 505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522" name="Rectangle 521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3" name="Rectangle 522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4" name="Rectangle 523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07" name="Group 506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519" name="Rectangle 518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0" name="Rectangle 519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1" name="Rectangle 520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08" name="Group 507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516" name="Rectangle 515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8" name="Rectangle 517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09" name="Group 508"/>
              <p:cNvGrpSpPr/>
              <p:nvPr/>
            </p:nvGrpSpPr>
            <p:grpSpPr>
              <a:xfrm>
                <a:off x="414865" y="8441266"/>
                <a:ext cx="838200" cy="588361"/>
                <a:chOff x="414865" y="5867400"/>
                <a:chExt cx="838200" cy="588361"/>
              </a:xfrm>
            </p:grpSpPr>
            <p:sp>
              <p:nvSpPr>
                <p:cNvPr id="510" name="Rectangle 509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1" name="Rectangle 510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2" name="Rectangle 511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3" name="Rectangle 512"/>
                <p:cNvSpPr/>
                <p:nvPr/>
              </p:nvSpPr>
              <p:spPr bwMode="auto">
                <a:xfrm>
                  <a:off x="4148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4" name="Rectangle 513"/>
                <p:cNvSpPr/>
                <p:nvPr/>
              </p:nvSpPr>
              <p:spPr bwMode="auto">
                <a:xfrm>
                  <a:off x="7196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5" name="Rectangle 514"/>
                <p:cNvSpPr/>
                <p:nvPr/>
              </p:nvSpPr>
              <p:spPr bwMode="auto">
                <a:xfrm>
                  <a:off x="10244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62" name="Group 461"/>
            <p:cNvGrpSpPr/>
            <p:nvPr/>
          </p:nvGrpSpPr>
          <p:grpSpPr>
            <a:xfrm>
              <a:off x="11382019" y="4237495"/>
              <a:ext cx="806806" cy="2593307"/>
              <a:chOff x="304800" y="5715000"/>
              <a:chExt cx="1066800" cy="3429000"/>
            </a:xfrm>
          </p:grpSpPr>
          <p:sp>
            <p:nvSpPr>
              <p:cNvPr id="463" name="Rectangle 462"/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64" name="Group 463"/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497" name="Rectangle 496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8" name="Rectangle 497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9" name="Rectangle 498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65" name="Group 464"/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494" name="Rectangle 493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5" name="Rectangle 494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6" name="Rectangle 495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66" name="Group 465"/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491" name="Rectangle 490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2" name="Rectangle 491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3" name="Rectangle 492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67" name="Group 466"/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488" name="Rectangle 487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9" name="Rectangle 488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0" name="Rectangle 489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68" name="Group 467"/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485" name="Rectangle 484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6" name="Rectangle 485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7" name="Rectangle 486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69" name="Group 468"/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82" name="Rectangle 481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3" name="Rectangle 482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4" name="Rectangle 483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70" name="Group 469"/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79" name="Rectangle 478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0" name="Rectangle 479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1" name="Rectangle 480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71" name="Group 470"/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76" name="Rectangle 475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7" name="Rectangle 476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8" name="Rectangle 477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72" name="Group 471"/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473" name="Rectangle 472"/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4" name="Rectangle 473"/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5" name="Rectangle 474"/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2" name="Group 11" descr="Text group 1."/>
          <p:cNvGrpSpPr/>
          <p:nvPr/>
        </p:nvGrpSpPr>
        <p:grpSpPr>
          <a:xfrm>
            <a:off x="1060883" y="2245082"/>
            <a:ext cx="1466003" cy="1300489"/>
            <a:chOff x="1060883" y="1828800"/>
            <a:chExt cx="1466003" cy="1300489"/>
          </a:xfrm>
        </p:grpSpPr>
        <p:sp>
          <p:nvSpPr>
            <p:cNvPr id="414" name="Rectangle 413"/>
            <p:cNvSpPr>
              <a:spLocks noChangeArrowheads="1"/>
            </p:cNvSpPr>
            <p:nvPr/>
          </p:nvSpPr>
          <p:spPr bwMode="auto">
            <a:xfrm>
              <a:off x="1060883" y="2443489"/>
              <a:ext cx="1466003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8288" rIns="0" bIns="18288"/>
            <a:lstStyle/>
            <a:p>
              <a:pPr>
                <a:lnSpc>
                  <a:spcPct val="850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Arial Narrow" charset="0"/>
                  <a:ea typeface="Arial" charset="0"/>
                  <a:cs typeface="Arial" charset="0"/>
                </a:rPr>
                <a:t>Website</a:t>
              </a:r>
            </a:p>
            <a:p>
              <a:pPr>
                <a:lnSpc>
                  <a:spcPct val="850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Arial Narrow" charset="0"/>
                  <a:ea typeface="Arial" charset="0"/>
                  <a:cs typeface="Arial" charset="0"/>
                </a:rPr>
                <a:t>Can be accessed by all</a:t>
              </a:r>
              <a:r>
                <a:rPr lang="en-US" sz="1200" dirty="0">
                  <a:solidFill>
                    <a:srgbClr val="FFFFFF">
                      <a:alpha val="80000"/>
                    </a:srgbClr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795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884" y="1828800"/>
              <a:ext cx="552072" cy="552072"/>
            </a:xfrm>
            <a:custGeom>
              <a:avLst/>
              <a:gdLst>
                <a:gd name="T0" fmla="*/ 178 w 357"/>
                <a:gd name="T1" fmla="*/ 357 h 357"/>
                <a:gd name="T2" fmla="*/ 346 w 357"/>
                <a:gd name="T3" fmla="*/ 178 h 357"/>
                <a:gd name="T4" fmla="*/ 318 w 357"/>
                <a:gd name="T5" fmla="*/ 246 h 357"/>
                <a:gd name="T6" fmla="*/ 283 w 357"/>
                <a:gd name="T7" fmla="*/ 205 h 357"/>
                <a:gd name="T8" fmla="*/ 246 w 357"/>
                <a:gd name="T9" fmla="*/ 193 h 357"/>
                <a:gd name="T10" fmla="*/ 255 w 357"/>
                <a:gd name="T11" fmla="*/ 155 h 357"/>
                <a:gd name="T12" fmla="*/ 295 w 357"/>
                <a:gd name="T13" fmla="*/ 139 h 357"/>
                <a:gd name="T14" fmla="*/ 341 w 357"/>
                <a:gd name="T15" fmla="*/ 144 h 357"/>
                <a:gd name="T16" fmla="*/ 146 w 357"/>
                <a:gd name="T17" fmla="*/ 343 h 357"/>
                <a:gd name="T18" fmla="*/ 141 w 357"/>
                <a:gd name="T19" fmla="*/ 322 h 357"/>
                <a:gd name="T20" fmla="*/ 133 w 357"/>
                <a:gd name="T21" fmla="*/ 275 h 357"/>
                <a:gd name="T22" fmla="*/ 113 w 357"/>
                <a:gd name="T23" fmla="*/ 246 h 357"/>
                <a:gd name="T24" fmla="*/ 84 w 357"/>
                <a:gd name="T25" fmla="*/ 217 h 357"/>
                <a:gd name="T26" fmla="*/ 41 w 357"/>
                <a:gd name="T27" fmla="*/ 197 h 357"/>
                <a:gd name="T28" fmla="*/ 19 w 357"/>
                <a:gd name="T29" fmla="*/ 185 h 357"/>
                <a:gd name="T30" fmla="*/ 40 w 357"/>
                <a:gd name="T31" fmla="*/ 83 h 357"/>
                <a:gd name="T32" fmla="*/ 61 w 357"/>
                <a:gd name="T33" fmla="*/ 77 h 357"/>
                <a:gd name="T34" fmla="*/ 67 w 357"/>
                <a:gd name="T35" fmla="*/ 85 h 357"/>
                <a:gd name="T36" fmla="*/ 62 w 357"/>
                <a:gd name="T37" fmla="*/ 116 h 357"/>
                <a:gd name="T38" fmla="*/ 94 w 357"/>
                <a:gd name="T39" fmla="*/ 120 h 357"/>
                <a:gd name="T40" fmla="*/ 108 w 357"/>
                <a:gd name="T41" fmla="*/ 98 h 357"/>
                <a:gd name="T42" fmla="*/ 132 w 357"/>
                <a:gd name="T43" fmla="*/ 110 h 357"/>
                <a:gd name="T44" fmla="*/ 124 w 357"/>
                <a:gd name="T45" fmla="*/ 131 h 357"/>
                <a:gd name="T46" fmla="*/ 112 w 357"/>
                <a:gd name="T47" fmla="*/ 151 h 357"/>
                <a:gd name="T48" fmla="*/ 98 w 357"/>
                <a:gd name="T49" fmla="*/ 181 h 357"/>
                <a:gd name="T50" fmla="*/ 65 w 357"/>
                <a:gd name="T51" fmla="*/ 197 h 357"/>
                <a:gd name="T52" fmla="*/ 83 w 357"/>
                <a:gd name="T53" fmla="*/ 206 h 357"/>
                <a:gd name="T54" fmla="*/ 114 w 357"/>
                <a:gd name="T55" fmla="*/ 223 h 357"/>
                <a:gd name="T56" fmla="*/ 157 w 357"/>
                <a:gd name="T57" fmla="*/ 224 h 357"/>
                <a:gd name="T58" fmla="*/ 186 w 357"/>
                <a:gd name="T59" fmla="*/ 237 h 357"/>
                <a:gd name="T60" fmla="*/ 205 w 357"/>
                <a:gd name="T61" fmla="*/ 256 h 357"/>
                <a:gd name="T62" fmla="*/ 178 w 357"/>
                <a:gd name="T63" fmla="*/ 305 h 357"/>
                <a:gd name="T64" fmla="*/ 153 w 357"/>
                <a:gd name="T65" fmla="*/ 344 h 357"/>
                <a:gd name="T66" fmla="*/ 311 w 357"/>
                <a:gd name="T67" fmla="*/ 75 h 357"/>
                <a:gd name="T68" fmla="*/ 319 w 357"/>
                <a:gd name="T69" fmla="*/ 125 h 357"/>
                <a:gd name="T70" fmla="*/ 289 w 357"/>
                <a:gd name="T71" fmla="*/ 113 h 357"/>
                <a:gd name="T72" fmla="*/ 264 w 357"/>
                <a:gd name="T73" fmla="*/ 134 h 357"/>
                <a:gd name="T74" fmla="*/ 252 w 357"/>
                <a:gd name="T75" fmla="*/ 130 h 357"/>
                <a:gd name="T76" fmla="*/ 266 w 357"/>
                <a:gd name="T77" fmla="*/ 104 h 357"/>
                <a:gd name="T78" fmla="*/ 290 w 357"/>
                <a:gd name="T79" fmla="*/ 86 h 357"/>
                <a:gd name="T80" fmla="*/ 210 w 357"/>
                <a:gd name="T81" fmla="*/ 14 h 357"/>
                <a:gd name="T82" fmla="*/ 188 w 357"/>
                <a:gd name="T83" fmla="*/ 38 h 357"/>
                <a:gd name="T84" fmla="*/ 200 w 357"/>
                <a:gd name="T85" fmla="*/ 52 h 357"/>
                <a:gd name="T86" fmla="*/ 159 w 357"/>
                <a:gd name="T87" fmla="*/ 82 h 357"/>
                <a:gd name="T88" fmla="*/ 145 w 357"/>
                <a:gd name="T89" fmla="*/ 58 h 357"/>
                <a:gd name="T90" fmla="*/ 113 w 357"/>
                <a:gd name="T91" fmla="*/ 35 h 357"/>
                <a:gd name="T92" fmla="*/ 102 w 357"/>
                <a:gd name="T93" fmla="*/ 29 h 357"/>
                <a:gd name="T94" fmla="*/ 298 w 357"/>
                <a:gd name="T95" fmla="*/ 61 h 357"/>
                <a:gd name="T96" fmla="*/ 290 w 357"/>
                <a:gd name="T97" fmla="*/ 69 h 357"/>
                <a:gd name="T98" fmla="*/ 289 w 357"/>
                <a:gd name="T99" fmla="*/ 5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7" h="357">
                  <a:moveTo>
                    <a:pt x="178" y="0"/>
                  </a:moveTo>
                  <a:cubicBezTo>
                    <a:pt x="80" y="0"/>
                    <a:pt x="0" y="80"/>
                    <a:pt x="0" y="178"/>
                  </a:cubicBezTo>
                  <a:cubicBezTo>
                    <a:pt x="0" y="277"/>
                    <a:pt x="80" y="357"/>
                    <a:pt x="178" y="357"/>
                  </a:cubicBezTo>
                  <a:cubicBezTo>
                    <a:pt x="277" y="357"/>
                    <a:pt x="357" y="277"/>
                    <a:pt x="357" y="178"/>
                  </a:cubicBezTo>
                  <a:cubicBezTo>
                    <a:pt x="357" y="80"/>
                    <a:pt x="277" y="0"/>
                    <a:pt x="178" y="0"/>
                  </a:cubicBezTo>
                  <a:close/>
                  <a:moveTo>
                    <a:pt x="346" y="178"/>
                  </a:moveTo>
                  <a:cubicBezTo>
                    <a:pt x="346" y="209"/>
                    <a:pt x="338" y="238"/>
                    <a:pt x="323" y="263"/>
                  </a:cubicBezTo>
                  <a:cubicBezTo>
                    <a:pt x="323" y="259"/>
                    <a:pt x="323" y="255"/>
                    <a:pt x="321" y="253"/>
                  </a:cubicBezTo>
                  <a:cubicBezTo>
                    <a:pt x="319" y="249"/>
                    <a:pt x="316" y="253"/>
                    <a:pt x="318" y="246"/>
                  </a:cubicBezTo>
                  <a:cubicBezTo>
                    <a:pt x="321" y="239"/>
                    <a:pt x="311" y="226"/>
                    <a:pt x="308" y="222"/>
                  </a:cubicBezTo>
                  <a:cubicBezTo>
                    <a:pt x="304" y="218"/>
                    <a:pt x="308" y="214"/>
                    <a:pt x="305" y="206"/>
                  </a:cubicBezTo>
                  <a:cubicBezTo>
                    <a:pt x="302" y="197"/>
                    <a:pt x="291" y="203"/>
                    <a:pt x="283" y="205"/>
                  </a:cubicBezTo>
                  <a:cubicBezTo>
                    <a:pt x="275" y="206"/>
                    <a:pt x="275" y="210"/>
                    <a:pt x="268" y="211"/>
                  </a:cubicBezTo>
                  <a:cubicBezTo>
                    <a:pt x="260" y="213"/>
                    <a:pt x="257" y="205"/>
                    <a:pt x="255" y="201"/>
                  </a:cubicBezTo>
                  <a:cubicBezTo>
                    <a:pt x="253" y="196"/>
                    <a:pt x="250" y="199"/>
                    <a:pt x="246" y="193"/>
                  </a:cubicBezTo>
                  <a:cubicBezTo>
                    <a:pt x="242" y="187"/>
                    <a:pt x="243" y="180"/>
                    <a:pt x="245" y="178"/>
                  </a:cubicBezTo>
                  <a:cubicBezTo>
                    <a:pt x="247" y="176"/>
                    <a:pt x="247" y="175"/>
                    <a:pt x="246" y="169"/>
                  </a:cubicBezTo>
                  <a:cubicBezTo>
                    <a:pt x="246" y="164"/>
                    <a:pt x="254" y="160"/>
                    <a:pt x="255" y="155"/>
                  </a:cubicBezTo>
                  <a:cubicBezTo>
                    <a:pt x="257" y="149"/>
                    <a:pt x="261" y="146"/>
                    <a:pt x="267" y="145"/>
                  </a:cubicBezTo>
                  <a:cubicBezTo>
                    <a:pt x="274" y="144"/>
                    <a:pt x="276" y="139"/>
                    <a:pt x="283" y="136"/>
                  </a:cubicBezTo>
                  <a:cubicBezTo>
                    <a:pt x="291" y="134"/>
                    <a:pt x="292" y="132"/>
                    <a:pt x="295" y="139"/>
                  </a:cubicBezTo>
                  <a:cubicBezTo>
                    <a:pt x="298" y="145"/>
                    <a:pt x="302" y="142"/>
                    <a:pt x="309" y="145"/>
                  </a:cubicBezTo>
                  <a:cubicBezTo>
                    <a:pt x="317" y="148"/>
                    <a:pt x="318" y="148"/>
                    <a:pt x="325" y="146"/>
                  </a:cubicBezTo>
                  <a:cubicBezTo>
                    <a:pt x="332" y="143"/>
                    <a:pt x="331" y="135"/>
                    <a:pt x="341" y="144"/>
                  </a:cubicBezTo>
                  <a:cubicBezTo>
                    <a:pt x="342" y="145"/>
                    <a:pt x="342" y="146"/>
                    <a:pt x="343" y="147"/>
                  </a:cubicBezTo>
                  <a:cubicBezTo>
                    <a:pt x="345" y="157"/>
                    <a:pt x="346" y="168"/>
                    <a:pt x="346" y="178"/>
                  </a:cubicBezTo>
                  <a:close/>
                  <a:moveTo>
                    <a:pt x="146" y="343"/>
                  </a:moveTo>
                  <a:cubicBezTo>
                    <a:pt x="146" y="342"/>
                    <a:pt x="146" y="340"/>
                    <a:pt x="146" y="339"/>
                  </a:cubicBezTo>
                  <a:cubicBezTo>
                    <a:pt x="146" y="334"/>
                    <a:pt x="145" y="337"/>
                    <a:pt x="141" y="333"/>
                  </a:cubicBezTo>
                  <a:cubicBezTo>
                    <a:pt x="137" y="329"/>
                    <a:pt x="142" y="327"/>
                    <a:pt x="141" y="322"/>
                  </a:cubicBezTo>
                  <a:cubicBezTo>
                    <a:pt x="140" y="316"/>
                    <a:pt x="139" y="312"/>
                    <a:pt x="140" y="306"/>
                  </a:cubicBezTo>
                  <a:cubicBezTo>
                    <a:pt x="141" y="300"/>
                    <a:pt x="144" y="298"/>
                    <a:pt x="142" y="292"/>
                  </a:cubicBezTo>
                  <a:cubicBezTo>
                    <a:pt x="140" y="286"/>
                    <a:pt x="144" y="277"/>
                    <a:pt x="133" y="275"/>
                  </a:cubicBezTo>
                  <a:cubicBezTo>
                    <a:pt x="122" y="272"/>
                    <a:pt x="122" y="269"/>
                    <a:pt x="118" y="263"/>
                  </a:cubicBezTo>
                  <a:cubicBezTo>
                    <a:pt x="113" y="258"/>
                    <a:pt x="112" y="259"/>
                    <a:pt x="111" y="256"/>
                  </a:cubicBezTo>
                  <a:cubicBezTo>
                    <a:pt x="110" y="253"/>
                    <a:pt x="111" y="251"/>
                    <a:pt x="113" y="246"/>
                  </a:cubicBezTo>
                  <a:cubicBezTo>
                    <a:pt x="115" y="241"/>
                    <a:pt x="119" y="235"/>
                    <a:pt x="115" y="231"/>
                  </a:cubicBezTo>
                  <a:cubicBezTo>
                    <a:pt x="110" y="227"/>
                    <a:pt x="107" y="228"/>
                    <a:pt x="99" y="225"/>
                  </a:cubicBezTo>
                  <a:cubicBezTo>
                    <a:pt x="92" y="223"/>
                    <a:pt x="89" y="217"/>
                    <a:pt x="84" y="217"/>
                  </a:cubicBezTo>
                  <a:cubicBezTo>
                    <a:pt x="80" y="216"/>
                    <a:pt x="69" y="217"/>
                    <a:pt x="62" y="213"/>
                  </a:cubicBezTo>
                  <a:cubicBezTo>
                    <a:pt x="55" y="209"/>
                    <a:pt x="55" y="207"/>
                    <a:pt x="50" y="202"/>
                  </a:cubicBezTo>
                  <a:cubicBezTo>
                    <a:pt x="45" y="197"/>
                    <a:pt x="46" y="201"/>
                    <a:pt x="41" y="197"/>
                  </a:cubicBezTo>
                  <a:cubicBezTo>
                    <a:pt x="36" y="193"/>
                    <a:pt x="32" y="187"/>
                    <a:pt x="30" y="188"/>
                  </a:cubicBezTo>
                  <a:cubicBezTo>
                    <a:pt x="27" y="190"/>
                    <a:pt x="33" y="196"/>
                    <a:pt x="31" y="198"/>
                  </a:cubicBezTo>
                  <a:cubicBezTo>
                    <a:pt x="28" y="199"/>
                    <a:pt x="24" y="188"/>
                    <a:pt x="19" y="185"/>
                  </a:cubicBezTo>
                  <a:cubicBezTo>
                    <a:pt x="16" y="184"/>
                    <a:pt x="13" y="182"/>
                    <a:pt x="11" y="179"/>
                  </a:cubicBezTo>
                  <a:cubicBezTo>
                    <a:pt x="11" y="179"/>
                    <a:pt x="11" y="179"/>
                    <a:pt x="11" y="178"/>
                  </a:cubicBezTo>
                  <a:cubicBezTo>
                    <a:pt x="11" y="143"/>
                    <a:pt x="22" y="110"/>
                    <a:pt x="40" y="83"/>
                  </a:cubicBezTo>
                  <a:cubicBezTo>
                    <a:pt x="41" y="83"/>
                    <a:pt x="42" y="83"/>
                    <a:pt x="43" y="82"/>
                  </a:cubicBezTo>
                  <a:cubicBezTo>
                    <a:pt x="47" y="80"/>
                    <a:pt x="49" y="77"/>
                    <a:pt x="53" y="76"/>
                  </a:cubicBezTo>
                  <a:cubicBezTo>
                    <a:pt x="56" y="76"/>
                    <a:pt x="58" y="77"/>
                    <a:pt x="61" y="77"/>
                  </a:cubicBezTo>
                  <a:cubicBezTo>
                    <a:pt x="65" y="77"/>
                    <a:pt x="70" y="73"/>
                    <a:pt x="74" y="73"/>
                  </a:cubicBezTo>
                  <a:cubicBezTo>
                    <a:pt x="79" y="74"/>
                    <a:pt x="80" y="75"/>
                    <a:pt x="75" y="79"/>
                  </a:cubicBezTo>
                  <a:cubicBezTo>
                    <a:pt x="70" y="83"/>
                    <a:pt x="72" y="83"/>
                    <a:pt x="67" y="85"/>
                  </a:cubicBezTo>
                  <a:cubicBezTo>
                    <a:pt x="63" y="87"/>
                    <a:pt x="66" y="89"/>
                    <a:pt x="64" y="93"/>
                  </a:cubicBezTo>
                  <a:cubicBezTo>
                    <a:pt x="62" y="96"/>
                    <a:pt x="55" y="107"/>
                    <a:pt x="58" y="110"/>
                  </a:cubicBezTo>
                  <a:cubicBezTo>
                    <a:pt x="62" y="113"/>
                    <a:pt x="60" y="115"/>
                    <a:pt x="62" y="116"/>
                  </a:cubicBezTo>
                  <a:cubicBezTo>
                    <a:pt x="64" y="117"/>
                    <a:pt x="66" y="124"/>
                    <a:pt x="74" y="120"/>
                  </a:cubicBezTo>
                  <a:cubicBezTo>
                    <a:pt x="82" y="116"/>
                    <a:pt x="82" y="119"/>
                    <a:pt x="86" y="124"/>
                  </a:cubicBezTo>
                  <a:cubicBezTo>
                    <a:pt x="90" y="129"/>
                    <a:pt x="93" y="124"/>
                    <a:pt x="94" y="120"/>
                  </a:cubicBezTo>
                  <a:cubicBezTo>
                    <a:pt x="95" y="116"/>
                    <a:pt x="99" y="116"/>
                    <a:pt x="98" y="112"/>
                  </a:cubicBezTo>
                  <a:cubicBezTo>
                    <a:pt x="96" y="109"/>
                    <a:pt x="89" y="102"/>
                    <a:pt x="93" y="97"/>
                  </a:cubicBezTo>
                  <a:cubicBezTo>
                    <a:pt x="97" y="93"/>
                    <a:pt x="106" y="96"/>
                    <a:pt x="108" y="98"/>
                  </a:cubicBezTo>
                  <a:cubicBezTo>
                    <a:pt x="110" y="100"/>
                    <a:pt x="111" y="102"/>
                    <a:pt x="114" y="103"/>
                  </a:cubicBezTo>
                  <a:cubicBezTo>
                    <a:pt x="117" y="103"/>
                    <a:pt x="120" y="99"/>
                    <a:pt x="123" y="101"/>
                  </a:cubicBezTo>
                  <a:cubicBezTo>
                    <a:pt x="127" y="103"/>
                    <a:pt x="128" y="109"/>
                    <a:pt x="132" y="110"/>
                  </a:cubicBezTo>
                  <a:cubicBezTo>
                    <a:pt x="136" y="111"/>
                    <a:pt x="143" y="119"/>
                    <a:pt x="146" y="122"/>
                  </a:cubicBezTo>
                  <a:cubicBezTo>
                    <a:pt x="148" y="126"/>
                    <a:pt x="145" y="124"/>
                    <a:pt x="139" y="125"/>
                  </a:cubicBezTo>
                  <a:cubicBezTo>
                    <a:pt x="132" y="125"/>
                    <a:pt x="117" y="130"/>
                    <a:pt x="124" y="131"/>
                  </a:cubicBezTo>
                  <a:cubicBezTo>
                    <a:pt x="131" y="132"/>
                    <a:pt x="135" y="135"/>
                    <a:pt x="130" y="137"/>
                  </a:cubicBezTo>
                  <a:cubicBezTo>
                    <a:pt x="125" y="138"/>
                    <a:pt x="117" y="141"/>
                    <a:pt x="117" y="146"/>
                  </a:cubicBezTo>
                  <a:cubicBezTo>
                    <a:pt x="117" y="151"/>
                    <a:pt x="116" y="149"/>
                    <a:pt x="112" y="151"/>
                  </a:cubicBezTo>
                  <a:cubicBezTo>
                    <a:pt x="108" y="152"/>
                    <a:pt x="106" y="155"/>
                    <a:pt x="103" y="161"/>
                  </a:cubicBezTo>
                  <a:cubicBezTo>
                    <a:pt x="101" y="166"/>
                    <a:pt x="106" y="166"/>
                    <a:pt x="103" y="170"/>
                  </a:cubicBezTo>
                  <a:cubicBezTo>
                    <a:pt x="101" y="173"/>
                    <a:pt x="101" y="180"/>
                    <a:pt x="98" y="181"/>
                  </a:cubicBezTo>
                  <a:cubicBezTo>
                    <a:pt x="96" y="182"/>
                    <a:pt x="95" y="177"/>
                    <a:pt x="88" y="179"/>
                  </a:cubicBezTo>
                  <a:cubicBezTo>
                    <a:pt x="81" y="181"/>
                    <a:pt x="74" y="182"/>
                    <a:pt x="71" y="184"/>
                  </a:cubicBezTo>
                  <a:cubicBezTo>
                    <a:pt x="67" y="187"/>
                    <a:pt x="63" y="189"/>
                    <a:pt x="65" y="197"/>
                  </a:cubicBezTo>
                  <a:cubicBezTo>
                    <a:pt x="67" y="205"/>
                    <a:pt x="69" y="209"/>
                    <a:pt x="72" y="209"/>
                  </a:cubicBezTo>
                  <a:cubicBezTo>
                    <a:pt x="74" y="209"/>
                    <a:pt x="77" y="211"/>
                    <a:pt x="79" y="210"/>
                  </a:cubicBezTo>
                  <a:cubicBezTo>
                    <a:pt x="81" y="209"/>
                    <a:pt x="78" y="206"/>
                    <a:pt x="83" y="206"/>
                  </a:cubicBezTo>
                  <a:cubicBezTo>
                    <a:pt x="87" y="207"/>
                    <a:pt x="88" y="207"/>
                    <a:pt x="88" y="211"/>
                  </a:cubicBezTo>
                  <a:cubicBezTo>
                    <a:pt x="89" y="215"/>
                    <a:pt x="90" y="217"/>
                    <a:pt x="94" y="217"/>
                  </a:cubicBezTo>
                  <a:cubicBezTo>
                    <a:pt x="98" y="217"/>
                    <a:pt x="106" y="226"/>
                    <a:pt x="114" y="223"/>
                  </a:cubicBezTo>
                  <a:cubicBezTo>
                    <a:pt x="121" y="220"/>
                    <a:pt x="125" y="220"/>
                    <a:pt x="132" y="219"/>
                  </a:cubicBezTo>
                  <a:cubicBezTo>
                    <a:pt x="139" y="219"/>
                    <a:pt x="140" y="219"/>
                    <a:pt x="145" y="218"/>
                  </a:cubicBezTo>
                  <a:cubicBezTo>
                    <a:pt x="150" y="218"/>
                    <a:pt x="150" y="220"/>
                    <a:pt x="157" y="224"/>
                  </a:cubicBezTo>
                  <a:cubicBezTo>
                    <a:pt x="164" y="227"/>
                    <a:pt x="161" y="227"/>
                    <a:pt x="168" y="228"/>
                  </a:cubicBezTo>
                  <a:cubicBezTo>
                    <a:pt x="175" y="229"/>
                    <a:pt x="167" y="240"/>
                    <a:pt x="174" y="240"/>
                  </a:cubicBezTo>
                  <a:cubicBezTo>
                    <a:pt x="182" y="240"/>
                    <a:pt x="181" y="237"/>
                    <a:pt x="186" y="237"/>
                  </a:cubicBezTo>
                  <a:cubicBezTo>
                    <a:pt x="191" y="238"/>
                    <a:pt x="193" y="244"/>
                    <a:pt x="198" y="243"/>
                  </a:cubicBezTo>
                  <a:cubicBezTo>
                    <a:pt x="204" y="242"/>
                    <a:pt x="213" y="238"/>
                    <a:pt x="210" y="245"/>
                  </a:cubicBezTo>
                  <a:cubicBezTo>
                    <a:pt x="208" y="251"/>
                    <a:pt x="208" y="249"/>
                    <a:pt x="205" y="256"/>
                  </a:cubicBezTo>
                  <a:cubicBezTo>
                    <a:pt x="202" y="263"/>
                    <a:pt x="201" y="278"/>
                    <a:pt x="197" y="281"/>
                  </a:cubicBezTo>
                  <a:cubicBezTo>
                    <a:pt x="193" y="284"/>
                    <a:pt x="193" y="283"/>
                    <a:pt x="187" y="290"/>
                  </a:cubicBezTo>
                  <a:cubicBezTo>
                    <a:pt x="182" y="297"/>
                    <a:pt x="182" y="299"/>
                    <a:pt x="178" y="305"/>
                  </a:cubicBezTo>
                  <a:cubicBezTo>
                    <a:pt x="174" y="310"/>
                    <a:pt x="176" y="311"/>
                    <a:pt x="171" y="316"/>
                  </a:cubicBezTo>
                  <a:cubicBezTo>
                    <a:pt x="167" y="321"/>
                    <a:pt x="169" y="324"/>
                    <a:pt x="164" y="326"/>
                  </a:cubicBezTo>
                  <a:cubicBezTo>
                    <a:pt x="160" y="328"/>
                    <a:pt x="157" y="339"/>
                    <a:pt x="153" y="344"/>
                  </a:cubicBezTo>
                  <a:cubicBezTo>
                    <a:pt x="151" y="344"/>
                    <a:pt x="149" y="344"/>
                    <a:pt x="146" y="343"/>
                  </a:cubicBezTo>
                  <a:close/>
                  <a:moveTo>
                    <a:pt x="311" y="76"/>
                  </a:moveTo>
                  <a:cubicBezTo>
                    <a:pt x="311" y="75"/>
                    <a:pt x="311" y="75"/>
                    <a:pt x="311" y="75"/>
                  </a:cubicBezTo>
                  <a:cubicBezTo>
                    <a:pt x="319" y="86"/>
                    <a:pt x="326" y="97"/>
                    <a:pt x="331" y="109"/>
                  </a:cubicBezTo>
                  <a:cubicBezTo>
                    <a:pt x="331" y="110"/>
                    <a:pt x="330" y="112"/>
                    <a:pt x="330" y="113"/>
                  </a:cubicBezTo>
                  <a:cubicBezTo>
                    <a:pt x="328" y="115"/>
                    <a:pt x="323" y="127"/>
                    <a:pt x="319" y="125"/>
                  </a:cubicBezTo>
                  <a:cubicBezTo>
                    <a:pt x="315" y="123"/>
                    <a:pt x="319" y="111"/>
                    <a:pt x="313" y="114"/>
                  </a:cubicBezTo>
                  <a:cubicBezTo>
                    <a:pt x="306" y="116"/>
                    <a:pt x="303" y="120"/>
                    <a:pt x="300" y="119"/>
                  </a:cubicBezTo>
                  <a:cubicBezTo>
                    <a:pt x="297" y="118"/>
                    <a:pt x="296" y="111"/>
                    <a:pt x="289" y="113"/>
                  </a:cubicBezTo>
                  <a:cubicBezTo>
                    <a:pt x="282" y="114"/>
                    <a:pt x="285" y="117"/>
                    <a:pt x="279" y="118"/>
                  </a:cubicBezTo>
                  <a:cubicBezTo>
                    <a:pt x="273" y="120"/>
                    <a:pt x="275" y="123"/>
                    <a:pt x="273" y="127"/>
                  </a:cubicBezTo>
                  <a:cubicBezTo>
                    <a:pt x="271" y="131"/>
                    <a:pt x="271" y="133"/>
                    <a:pt x="264" y="134"/>
                  </a:cubicBezTo>
                  <a:cubicBezTo>
                    <a:pt x="258" y="135"/>
                    <a:pt x="264" y="134"/>
                    <a:pt x="259" y="137"/>
                  </a:cubicBezTo>
                  <a:cubicBezTo>
                    <a:pt x="254" y="140"/>
                    <a:pt x="254" y="138"/>
                    <a:pt x="251" y="136"/>
                  </a:cubicBezTo>
                  <a:cubicBezTo>
                    <a:pt x="248" y="135"/>
                    <a:pt x="253" y="135"/>
                    <a:pt x="252" y="130"/>
                  </a:cubicBezTo>
                  <a:cubicBezTo>
                    <a:pt x="252" y="124"/>
                    <a:pt x="252" y="124"/>
                    <a:pt x="256" y="123"/>
                  </a:cubicBezTo>
                  <a:cubicBezTo>
                    <a:pt x="260" y="122"/>
                    <a:pt x="266" y="114"/>
                    <a:pt x="264" y="110"/>
                  </a:cubicBezTo>
                  <a:cubicBezTo>
                    <a:pt x="261" y="106"/>
                    <a:pt x="262" y="106"/>
                    <a:pt x="266" y="104"/>
                  </a:cubicBezTo>
                  <a:cubicBezTo>
                    <a:pt x="269" y="102"/>
                    <a:pt x="270" y="102"/>
                    <a:pt x="274" y="99"/>
                  </a:cubicBezTo>
                  <a:cubicBezTo>
                    <a:pt x="279" y="96"/>
                    <a:pt x="279" y="92"/>
                    <a:pt x="281" y="89"/>
                  </a:cubicBezTo>
                  <a:cubicBezTo>
                    <a:pt x="284" y="85"/>
                    <a:pt x="287" y="85"/>
                    <a:pt x="290" y="86"/>
                  </a:cubicBezTo>
                  <a:cubicBezTo>
                    <a:pt x="294" y="86"/>
                    <a:pt x="297" y="87"/>
                    <a:pt x="303" y="85"/>
                  </a:cubicBezTo>
                  <a:cubicBezTo>
                    <a:pt x="309" y="83"/>
                    <a:pt x="309" y="81"/>
                    <a:pt x="311" y="76"/>
                  </a:cubicBezTo>
                  <a:close/>
                  <a:moveTo>
                    <a:pt x="210" y="14"/>
                  </a:moveTo>
                  <a:cubicBezTo>
                    <a:pt x="209" y="17"/>
                    <a:pt x="206" y="22"/>
                    <a:pt x="207" y="24"/>
                  </a:cubicBezTo>
                  <a:cubicBezTo>
                    <a:pt x="209" y="27"/>
                    <a:pt x="207" y="31"/>
                    <a:pt x="201" y="32"/>
                  </a:cubicBezTo>
                  <a:cubicBezTo>
                    <a:pt x="195" y="34"/>
                    <a:pt x="191" y="35"/>
                    <a:pt x="188" y="38"/>
                  </a:cubicBezTo>
                  <a:cubicBezTo>
                    <a:pt x="186" y="41"/>
                    <a:pt x="202" y="36"/>
                    <a:pt x="205" y="39"/>
                  </a:cubicBezTo>
                  <a:cubicBezTo>
                    <a:pt x="208" y="41"/>
                    <a:pt x="199" y="43"/>
                    <a:pt x="194" y="45"/>
                  </a:cubicBezTo>
                  <a:cubicBezTo>
                    <a:pt x="189" y="47"/>
                    <a:pt x="200" y="48"/>
                    <a:pt x="200" y="52"/>
                  </a:cubicBezTo>
                  <a:cubicBezTo>
                    <a:pt x="199" y="56"/>
                    <a:pt x="181" y="63"/>
                    <a:pt x="174" y="66"/>
                  </a:cubicBezTo>
                  <a:cubicBezTo>
                    <a:pt x="167" y="69"/>
                    <a:pt x="169" y="72"/>
                    <a:pt x="167" y="78"/>
                  </a:cubicBezTo>
                  <a:cubicBezTo>
                    <a:pt x="165" y="84"/>
                    <a:pt x="160" y="85"/>
                    <a:pt x="159" y="82"/>
                  </a:cubicBezTo>
                  <a:cubicBezTo>
                    <a:pt x="158" y="79"/>
                    <a:pt x="151" y="80"/>
                    <a:pt x="149" y="75"/>
                  </a:cubicBezTo>
                  <a:cubicBezTo>
                    <a:pt x="147" y="70"/>
                    <a:pt x="145" y="68"/>
                    <a:pt x="150" y="65"/>
                  </a:cubicBezTo>
                  <a:cubicBezTo>
                    <a:pt x="154" y="61"/>
                    <a:pt x="151" y="62"/>
                    <a:pt x="145" y="58"/>
                  </a:cubicBezTo>
                  <a:cubicBezTo>
                    <a:pt x="139" y="54"/>
                    <a:pt x="135" y="54"/>
                    <a:pt x="137" y="47"/>
                  </a:cubicBezTo>
                  <a:cubicBezTo>
                    <a:pt x="139" y="40"/>
                    <a:pt x="135" y="41"/>
                    <a:pt x="130" y="38"/>
                  </a:cubicBezTo>
                  <a:cubicBezTo>
                    <a:pt x="125" y="34"/>
                    <a:pt x="120" y="33"/>
                    <a:pt x="113" y="35"/>
                  </a:cubicBezTo>
                  <a:cubicBezTo>
                    <a:pt x="107" y="38"/>
                    <a:pt x="106" y="38"/>
                    <a:pt x="105" y="35"/>
                  </a:cubicBezTo>
                  <a:cubicBezTo>
                    <a:pt x="103" y="32"/>
                    <a:pt x="109" y="33"/>
                    <a:pt x="114" y="29"/>
                  </a:cubicBezTo>
                  <a:cubicBezTo>
                    <a:pt x="117" y="26"/>
                    <a:pt x="108" y="28"/>
                    <a:pt x="102" y="29"/>
                  </a:cubicBezTo>
                  <a:cubicBezTo>
                    <a:pt x="125" y="17"/>
                    <a:pt x="151" y="11"/>
                    <a:pt x="178" y="11"/>
                  </a:cubicBezTo>
                  <a:cubicBezTo>
                    <a:pt x="189" y="11"/>
                    <a:pt x="200" y="12"/>
                    <a:pt x="210" y="14"/>
                  </a:cubicBezTo>
                  <a:close/>
                  <a:moveTo>
                    <a:pt x="298" y="61"/>
                  </a:moveTo>
                  <a:cubicBezTo>
                    <a:pt x="297" y="65"/>
                    <a:pt x="300" y="67"/>
                    <a:pt x="301" y="71"/>
                  </a:cubicBezTo>
                  <a:cubicBezTo>
                    <a:pt x="301" y="75"/>
                    <a:pt x="297" y="77"/>
                    <a:pt x="294" y="79"/>
                  </a:cubicBezTo>
                  <a:cubicBezTo>
                    <a:pt x="292" y="80"/>
                    <a:pt x="292" y="72"/>
                    <a:pt x="290" y="69"/>
                  </a:cubicBezTo>
                  <a:cubicBezTo>
                    <a:pt x="287" y="67"/>
                    <a:pt x="287" y="71"/>
                    <a:pt x="283" y="71"/>
                  </a:cubicBezTo>
                  <a:cubicBezTo>
                    <a:pt x="278" y="72"/>
                    <a:pt x="277" y="73"/>
                    <a:pt x="277" y="67"/>
                  </a:cubicBezTo>
                  <a:cubicBezTo>
                    <a:pt x="277" y="62"/>
                    <a:pt x="287" y="56"/>
                    <a:pt x="289" y="52"/>
                  </a:cubicBezTo>
                  <a:cubicBezTo>
                    <a:pt x="292" y="55"/>
                    <a:pt x="295" y="58"/>
                    <a:pt x="29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Group 12" descr="Text group 2."/>
          <p:cNvGrpSpPr/>
          <p:nvPr/>
        </p:nvGrpSpPr>
        <p:grpSpPr>
          <a:xfrm>
            <a:off x="3157889" y="2549882"/>
            <a:ext cx="1484393" cy="1295400"/>
            <a:chOff x="3157889" y="2133600"/>
            <a:chExt cx="1484393" cy="1295400"/>
          </a:xfrm>
        </p:grpSpPr>
        <p:sp>
          <p:nvSpPr>
            <p:cNvPr id="418" name="Rectangle 417"/>
            <p:cNvSpPr>
              <a:spLocks noChangeArrowheads="1"/>
            </p:cNvSpPr>
            <p:nvPr/>
          </p:nvSpPr>
          <p:spPr bwMode="auto">
            <a:xfrm>
              <a:off x="3157889" y="2743200"/>
              <a:ext cx="1484393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8288" rIns="0" bIns="18288"/>
            <a:lstStyle/>
            <a:p>
              <a:pPr>
                <a:lnSpc>
                  <a:spcPct val="850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Arial Narrow" charset="0"/>
                  <a:ea typeface="Arial Narrow" charset="0"/>
                  <a:cs typeface="Arial Narrow" charset="0"/>
                </a:rPr>
                <a:t>Information</a:t>
              </a:r>
            </a:p>
            <a:p>
              <a:pPr>
                <a:lnSpc>
                  <a:spcPct val="850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Arial Narrow" charset="0"/>
                  <a:ea typeface="Arial Narrow" charset="0"/>
                  <a:cs typeface="Arial Narrow" charset="0"/>
                </a:rPr>
                <a:t>Provides information and tips.</a:t>
              </a:r>
            </a:p>
          </p:txBody>
        </p:sp>
        <p:sp>
          <p:nvSpPr>
            <p:cNvPr id="796" name="Freeform 7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890" y="2133600"/>
              <a:ext cx="519702" cy="552450"/>
            </a:xfrm>
            <a:custGeom>
              <a:avLst/>
              <a:gdLst/>
              <a:ahLst/>
              <a:cxnLst>
                <a:cxn ang="0">
                  <a:pos x="2967" y="3176"/>
                </a:cxn>
                <a:cxn ang="0">
                  <a:pos x="3033" y="2194"/>
                </a:cxn>
                <a:cxn ang="0">
                  <a:pos x="2806" y="1794"/>
                </a:cxn>
                <a:cxn ang="0">
                  <a:pos x="2801" y="1695"/>
                </a:cxn>
                <a:cxn ang="0">
                  <a:pos x="2785" y="1564"/>
                </a:cxn>
                <a:cxn ang="0">
                  <a:pos x="2758" y="1438"/>
                </a:cxn>
                <a:cxn ang="0">
                  <a:pos x="2722" y="1318"/>
                </a:cxn>
                <a:cxn ang="0">
                  <a:pos x="2675" y="1203"/>
                </a:cxn>
                <a:cxn ang="0">
                  <a:pos x="2620" y="1094"/>
                </a:cxn>
                <a:cxn ang="0">
                  <a:pos x="2556" y="993"/>
                </a:cxn>
                <a:cxn ang="0">
                  <a:pos x="2484" y="898"/>
                </a:cxn>
                <a:cxn ang="0">
                  <a:pos x="2404" y="812"/>
                </a:cxn>
                <a:cxn ang="0">
                  <a:pos x="2317" y="736"/>
                </a:cxn>
                <a:cxn ang="0">
                  <a:pos x="2225" y="668"/>
                </a:cxn>
                <a:cxn ang="0">
                  <a:pos x="2126" y="612"/>
                </a:cxn>
                <a:cxn ang="0">
                  <a:pos x="2023" y="565"/>
                </a:cxn>
                <a:cxn ang="0">
                  <a:pos x="1915" y="530"/>
                </a:cxn>
                <a:cxn ang="0">
                  <a:pos x="1802" y="508"/>
                </a:cxn>
                <a:cxn ang="0">
                  <a:pos x="1687" y="498"/>
                </a:cxn>
                <a:cxn ang="0">
                  <a:pos x="1633" y="353"/>
                </a:cxn>
                <a:cxn ang="0">
                  <a:pos x="1633" y="0"/>
                </a:cxn>
                <a:cxn ang="0">
                  <a:pos x="1568" y="501"/>
                </a:cxn>
                <a:cxn ang="0">
                  <a:pos x="1457" y="517"/>
                </a:cxn>
                <a:cxn ang="0">
                  <a:pos x="1350" y="544"/>
                </a:cxn>
                <a:cxn ang="0">
                  <a:pos x="1248" y="583"/>
                </a:cxn>
                <a:cxn ang="0">
                  <a:pos x="1150" y="632"/>
                </a:cxn>
                <a:cxn ang="0">
                  <a:pos x="1056" y="691"/>
                </a:cxn>
                <a:cxn ang="0">
                  <a:pos x="969" y="759"/>
                </a:cxn>
                <a:cxn ang="0">
                  <a:pos x="887" y="837"/>
                </a:cxn>
                <a:cxn ang="0">
                  <a:pos x="812" y="921"/>
                </a:cxn>
                <a:cxn ang="0">
                  <a:pos x="743" y="1014"/>
                </a:cxn>
                <a:cxn ang="0">
                  <a:pos x="684" y="1114"/>
                </a:cxn>
                <a:cxn ang="0">
                  <a:pos x="631" y="1220"/>
                </a:cxn>
                <a:cxn ang="0">
                  <a:pos x="588" y="1332"/>
                </a:cxn>
                <a:cxn ang="0">
                  <a:pos x="553" y="1449"/>
                </a:cxn>
                <a:cxn ang="0">
                  <a:pos x="528" y="1571"/>
                </a:cxn>
                <a:cxn ang="0">
                  <a:pos x="513" y="1698"/>
                </a:cxn>
                <a:cxn ang="0">
                  <a:pos x="509" y="1794"/>
                </a:cxn>
                <a:cxn ang="0">
                  <a:pos x="509" y="1811"/>
                </a:cxn>
                <a:cxn ang="0">
                  <a:pos x="360" y="2194"/>
                </a:cxn>
                <a:cxn ang="0">
                  <a:pos x="2768" y="3036"/>
                </a:cxn>
                <a:cxn ang="0">
                  <a:pos x="2559" y="1811"/>
                </a:cxn>
                <a:cxn ang="0">
                  <a:pos x="2337" y="2193"/>
                </a:cxn>
                <a:cxn ang="0">
                  <a:pos x="2337" y="2193"/>
                </a:cxn>
                <a:cxn ang="0">
                  <a:pos x="2166" y="2192"/>
                </a:cxn>
                <a:cxn ang="0">
                  <a:pos x="2149" y="2024"/>
                </a:cxn>
                <a:cxn ang="0">
                  <a:pos x="1736" y="3036"/>
                </a:cxn>
                <a:cxn ang="0">
                  <a:pos x="1575" y="1811"/>
                </a:cxn>
                <a:cxn ang="0">
                  <a:pos x="1575" y="1811"/>
                </a:cxn>
                <a:cxn ang="0">
                  <a:pos x="1434" y="3036"/>
                </a:cxn>
                <a:cxn ang="0">
                  <a:pos x="1329" y="2024"/>
                </a:cxn>
                <a:cxn ang="0">
                  <a:pos x="1263" y="2192"/>
                </a:cxn>
                <a:cxn ang="0">
                  <a:pos x="962" y="3036"/>
                </a:cxn>
                <a:cxn ang="0">
                  <a:pos x="962" y="3036"/>
                </a:cxn>
                <a:cxn ang="0">
                  <a:pos x="756" y="2024"/>
                </a:cxn>
                <a:cxn ang="0">
                  <a:pos x="660" y="3036"/>
                </a:cxn>
                <a:cxn ang="0">
                  <a:pos x="186" y="3194"/>
                </a:cxn>
                <a:cxn ang="0">
                  <a:pos x="0" y="3353"/>
                </a:cxn>
                <a:cxn ang="0">
                  <a:pos x="0" y="3353"/>
                </a:cxn>
              </a:cxnLst>
              <a:rect l="0" t="0" r="r" b="b"/>
              <a:pathLst>
                <a:path w="3285" h="3492">
                  <a:moveTo>
                    <a:pt x="360" y="3036"/>
                  </a:moveTo>
                  <a:lnTo>
                    <a:pt x="318" y="3036"/>
                  </a:lnTo>
                  <a:lnTo>
                    <a:pt x="318" y="3176"/>
                  </a:lnTo>
                  <a:lnTo>
                    <a:pt x="2967" y="3176"/>
                  </a:lnTo>
                  <a:lnTo>
                    <a:pt x="2967" y="3036"/>
                  </a:lnTo>
                  <a:lnTo>
                    <a:pt x="2940" y="3036"/>
                  </a:lnTo>
                  <a:lnTo>
                    <a:pt x="2940" y="2194"/>
                  </a:lnTo>
                  <a:lnTo>
                    <a:pt x="3033" y="2194"/>
                  </a:lnTo>
                  <a:lnTo>
                    <a:pt x="2898" y="2024"/>
                  </a:lnTo>
                  <a:lnTo>
                    <a:pt x="2806" y="2024"/>
                  </a:lnTo>
                  <a:lnTo>
                    <a:pt x="2806" y="1794"/>
                  </a:lnTo>
                  <a:lnTo>
                    <a:pt x="2806" y="1794"/>
                  </a:lnTo>
                  <a:lnTo>
                    <a:pt x="2806" y="1794"/>
                  </a:lnTo>
                  <a:lnTo>
                    <a:pt x="2805" y="1760"/>
                  </a:lnTo>
                  <a:lnTo>
                    <a:pt x="2803" y="1727"/>
                  </a:lnTo>
                  <a:lnTo>
                    <a:pt x="2801" y="1695"/>
                  </a:lnTo>
                  <a:lnTo>
                    <a:pt x="2798" y="1661"/>
                  </a:lnTo>
                  <a:lnTo>
                    <a:pt x="2794" y="1629"/>
                  </a:lnTo>
                  <a:lnTo>
                    <a:pt x="2790" y="1597"/>
                  </a:lnTo>
                  <a:lnTo>
                    <a:pt x="2785" y="1564"/>
                  </a:lnTo>
                  <a:lnTo>
                    <a:pt x="2779" y="1532"/>
                  </a:lnTo>
                  <a:lnTo>
                    <a:pt x="2773" y="1501"/>
                  </a:lnTo>
                  <a:lnTo>
                    <a:pt x="2766" y="1469"/>
                  </a:lnTo>
                  <a:lnTo>
                    <a:pt x="2758" y="1438"/>
                  </a:lnTo>
                  <a:lnTo>
                    <a:pt x="2750" y="1408"/>
                  </a:lnTo>
                  <a:lnTo>
                    <a:pt x="2742" y="1378"/>
                  </a:lnTo>
                  <a:lnTo>
                    <a:pt x="2732" y="1347"/>
                  </a:lnTo>
                  <a:lnTo>
                    <a:pt x="2722" y="1318"/>
                  </a:lnTo>
                  <a:lnTo>
                    <a:pt x="2712" y="1289"/>
                  </a:lnTo>
                  <a:lnTo>
                    <a:pt x="2699" y="1260"/>
                  </a:lnTo>
                  <a:lnTo>
                    <a:pt x="2688" y="1231"/>
                  </a:lnTo>
                  <a:lnTo>
                    <a:pt x="2675" y="1203"/>
                  </a:lnTo>
                  <a:lnTo>
                    <a:pt x="2662" y="1175"/>
                  </a:lnTo>
                  <a:lnTo>
                    <a:pt x="2649" y="1148"/>
                  </a:lnTo>
                  <a:lnTo>
                    <a:pt x="2635" y="1121"/>
                  </a:lnTo>
                  <a:lnTo>
                    <a:pt x="2620" y="1094"/>
                  </a:lnTo>
                  <a:lnTo>
                    <a:pt x="2604" y="1068"/>
                  </a:lnTo>
                  <a:lnTo>
                    <a:pt x="2589" y="1043"/>
                  </a:lnTo>
                  <a:lnTo>
                    <a:pt x="2572" y="1017"/>
                  </a:lnTo>
                  <a:lnTo>
                    <a:pt x="2556" y="993"/>
                  </a:lnTo>
                  <a:lnTo>
                    <a:pt x="2539" y="968"/>
                  </a:lnTo>
                  <a:lnTo>
                    <a:pt x="2520" y="945"/>
                  </a:lnTo>
                  <a:lnTo>
                    <a:pt x="2502" y="921"/>
                  </a:lnTo>
                  <a:lnTo>
                    <a:pt x="2484" y="898"/>
                  </a:lnTo>
                  <a:lnTo>
                    <a:pt x="2465" y="876"/>
                  </a:lnTo>
                  <a:lnTo>
                    <a:pt x="2445" y="855"/>
                  </a:lnTo>
                  <a:lnTo>
                    <a:pt x="2424" y="834"/>
                  </a:lnTo>
                  <a:lnTo>
                    <a:pt x="2404" y="812"/>
                  </a:lnTo>
                  <a:lnTo>
                    <a:pt x="2383" y="792"/>
                  </a:lnTo>
                  <a:lnTo>
                    <a:pt x="2362" y="773"/>
                  </a:lnTo>
                  <a:lnTo>
                    <a:pt x="2339" y="754"/>
                  </a:lnTo>
                  <a:lnTo>
                    <a:pt x="2317" y="736"/>
                  </a:lnTo>
                  <a:lnTo>
                    <a:pt x="2295" y="719"/>
                  </a:lnTo>
                  <a:lnTo>
                    <a:pt x="2272" y="701"/>
                  </a:lnTo>
                  <a:lnTo>
                    <a:pt x="2248" y="684"/>
                  </a:lnTo>
                  <a:lnTo>
                    <a:pt x="2225" y="668"/>
                  </a:lnTo>
                  <a:lnTo>
                    <a:pt x="2201" y="653"/>
                  </a:lnTo>
                  <a:lnTo>
                    <a:pt x="2177" y="639"/>
                  </a:lnTo>
                  <a:lnTo>
                    <a:pt x="2151" y="625"/>
                  </a:lnTo>
                  <a:lnTo>
                    <a:pt x="2126" y="612"/>
                  </a:lnTo>
                  <a:lnTo>
                    <a:pt x="2101" y="598"/>
                  </a:lnTo>
                  <a:lnTo>
                    <a:pt x="2075" y="586"/>
                  </a:lnTo>
                  <a:lnTo>
                    <a:pt x="2049" y="575"/>
                  </a:lnTo>
                  <a:lnTo>
                    <a:pt x="2023" y="565"/>
                  </a:lnTo>
                  <a:lnTo>
                    <a:pt x="1996" y="555"/>
                  </a:lnTo>
                  <a:lnTo>
                    <a:pt x="1969" y="546"/>
                  </a:lnTo>
                  <a:lnTo>
                    <a:pt x="1942" y="538"/>
                  </a:lnTo>
                  <a:lnTo>
                    <a:pt x="1915" y="530"/>
                  </a:lnTo>
                  <a:lnTo>
                    <a:pt x="1887" y="523"/>
                  </a:lnTo>
                  <a:lnTo>
                    <a:pt x="1859" y="517"/>
                  </a:lnTo>
                  <a:lnTo>
                    <a:pt x="1831" y="512"/>
                  </a:lnTo>
                  <a:lnTo>
                    <a:pt x="1802" y="508"/>
                  </a:lnTo>
                  <a:lnTo>
                    <a:pt x="1774" y="504"/>
                  </a:lnTo>
                  <a:lnTo>
                    <a:pt x="1745" y="501"/>
                  </a:lnTo>
                  <a:lnTo>
                    <a:pt x="1715" y="499"/>
                  </a:lnTo>
                  <a:lnTo>
                    <a:pt x="1687" y="498"/>
                  </a:lnTo>
                  <a:lnTo>
                    <a:pt x="1657" y="497"/>
                  </a:lnTo>
                  <a:lnTo>
                    <a:pt x="1657" y="497"/>
                  </a:lnTo>
                  <a:lnTo>
                    <a:pt x="1633" y="498"/>
                  </a:lnTo>
                  <a:lnTo>
                    <a:pt x="1633" y="353"/>
                  </a:lnTo>
                  <a:lnTo>
                    <a:pt x="2156" y="353"/>
                  </a:lnTo>
                  <a:lnTo>
                    <a:pt x="2156" y="37"/>
                  </a:lnTo>
                  <a:lnTo>
                    <a:pt x="1633" y="37"/>
                  </a:lnTo>
                  <a:lnTo>
                    <a:pt x="1633" y="0"/>
                  </a:lnTo>
                  <a:lnTo>
                    <a:pt x="1596" y="0"/>
                  </a:lnTo>
                  <a:lnTo>
                    <a:pt x="1596" y="499"/>
                  </a:lnTo>
                  <a:lnTo>
                    <a:pt x="1596" y="499"/>
                  </a:lnTo>
                  <a:lnTo>
                    <a:pt x="1568" y="501"/>
                  </a:lnTo>
                  <a:lnTo>
                    <a:pt x="1540" y="504"/>
                  </a:lnTo>
                  <a:lnTo>
                    <a:pt x="1512" y="508"/>
                  </a:lnTo>
                  <a:lnTo>
                    <a:pt x="1485" y="512"/>
                  </a:lnTo>
                  <a:lnTo>
                    <a:pt x="1457" y="517"/>
                  </a:lnTo>
                  <a:lnTo>
                    <a:pt x="1430" y="523"/>
                  </a:lnTo>
                  <a:lnTo>
                    <a:pt x="1404" y="529"/>
                  </a:lnTo>
                  <a:lnTo>
                    <a:pt x="1377" y="536"/>
                  </a:lnTo>
                  <a:lnTo>
                    <a:pt x="1350" y="544"/>
                  </a:lnTo>
                  <a:lnTo>
                    <a:pt x="1325" y="553"/>
                  </a:lnTo>
                  <a:lnTo>
                    <a:pt x="1299" y="562"/>
                  </a:lnTo>
                  <a:lnTo>
                    <a:pt x="1273" y="572"/>
                  </a:lnTo>
                  <a:lnTo>
                    <a:pt x="1248" y="583"/>
                  </a:lnTo>
                  <a:lnTo>
                    <a:pt x="1223" y="594"/>
                  </a:lnTo>
                  <a:lnTo>
                    <a:pt x="1198" y="607"/>
                  </a:lnTo>
                  <a:lnTo>
                    <a:pt x="1173" y="619"/>
                  </a:lnTo>
                  <a:lnTo>
                    <a:pt x="1150" y="632"/>
                  </a:lnTo>
                  <a:lnTo>
                    <a:pt x="1126" y="646"/>
                  </a:lnTo>
                  <a:lnTo>
                    <a:pt x="1102" y="660"/>
                  </a:lnTo>
                  <a:lnTo>
                    <a:pt x="1079" y="675"/>
                  </a:lnTo>
                  <a:lnTo>
                    <a:pt x="1056" y="691"/>
                  </a:lnTo>
                  <a:lnTo>
                    <a:pt x="1034" y="707"/>
                  </a:lnTo>
                  <a:lnTo>
                    <a:pt x="1011" y="724"/>
                  </a:lnTo>
                  <a:lnTo>
                    <a:pt x="990" y="742"/>
                  </a:lnTo>
                  <a:lnTo>
                    <a:pt x="969" y="759"/>
                  </a:lnTo>
                  <a:lnTo>
                    <a:pt x="948" y="778"/>
                  </a:lnTo>
                  <a:lnTo>
                    <a:pt x="926" y="797"/>
                  </a:lnTo>
                  <a:lnTo>
                    <a:pt x="906" y="816"/>
                  </a:lnTo>
                  <a:lnTo>
                    <a:pt x="887" y="837"/>
                  </a:lnTo>
                  <a:lnTo>
                    <a:pt x="868" y="857"/>
                  </a:lnTo>
                  <a:lnTo>
                    <a:pt x="849" y="878"/>
                  </a:lnTo>
                  <a:lnTo>
                    <a:pt x="830" y="899"/>
                  </a:lnTo>
                  <a:lnTo>
                    <a:pt x="812" y="921"/>
                  </a:lnTo>
                  <a:lnTo>
                    <a:pt x="794" y="945"/>
                  </a:lnTo>
                  <a:lnTo>
                    <a:pt x="777" y="967"/>
                  </a:lnTo>
                  <a:lnTo>
                    <a:pt x="761" y="990"/>
                  </a:lnTo>
                  <a:lnTo>
                    <a:pt x="743" y="1014"/>
                  </a:lnTo>
                  <a:lnTo>
                    <a:pt x="728" y="1039"/>
                  </a:lnTo>
                  <a:lnTo>
                    <a:pt x="713" y="1064"/>
                  </a:lnTo>
                  <a:lnTo>
                    <a:pt x="698" y="1089"/>
                  </a:lnTo>
                  <a:lnTo>
                    <a:pt x="684" y="1114"/>
                  </a:lnTo>
                  <a:lnTo>
                    <a:pt x="670" y="1140"/>
                  </a:lnTo>
                  <a:lnTo>
                    <a:pt x="656" y="1167"/>
                  </a:lnTo>
                  <a:lnTo>
                    <a:pt x="643" y="1193"/>
                  </a:lnTo>
                  <a:lnTo>
                    <a:pt x="631" y="1220"/>
                  </a:lnTo>
                  <a:lnTo>
                    <a:pt x="619" y="1247"/>
                  </a:lnTo>
                  <a:lnTo>
                    <a:pt x="608" y="1276"/>
                  </a:lnTo>
                  <a:lnTo>
                    <a:pt x="598" y="1304"/>
                  </a:lnTo>
                  <a:lnTo>
                    <a:pt x="588" y="1332"/>
                  </a:lnTo>
                  <a:lnTo>
                    <a:pt x="578" y="1361"/>
                  </a:lnTo>
                  <a:lnTo>
                    <a:pt x="569" y="1391"/>
                  </a:lnTo>
                  <a:lnTo>
                    <a:pt x="560" y="1420"/>
                  </a:lnTo>
                  <a:lnTo>
                    <a:pt x="553" y="1449"/>
                  </a:lnTo>
                  <a:lnTo>
                    <a:pt x="546" y="1480"/>
                  </a:lnTo>
                  <a:lnTo>
                    <a:pt x="539" y="1510"/>
                  </a:lnTo>
                  <a:lnTo>
                    <a:pt x="533" y="1540"/>
                  </a:lnTo>
                  <a:lnTo>
                    <a:pt x="528" y="1571"/>
                  </a:lnTo>
                  <a:lnTo>
                    <a:pt x="523" y="1603"/>
                  </a:lnTo>
                  <a:lnTo>
                    <a:pt x="520" y="1634"/>
                  </a:lnTo>
                  <a:lnTo>
                    <a:pt x="516" y="1665"/>
                  </a:lnTo>
                  <a:lnTo>
                    <a:pt x="513" y="1698"/>
                  </a:lnTo>
                  <a:lnTo>
                    <a:pt x="511" y="1730"/>
                  </a:lnTo>
                  <a:lnTo>
                    <a:pt x="510" y="1761"/>
                  </a:lnTo>
                  <a:lnTo>
                    <a:pt x="509" y="1794"/>
                  </a:lnTo>
                  <a:lnTo>
                    <a:pt x="509" y="1794"/>
                  </a:lnTo>
                  <a:lnTo>
                    <a:pt x="509" y="1810"/>
                  </a:lnTo>
                  <a:lnTo>
                    <a:pt x="509" y="1810"/>
                  </a:lnTo>
                  <a:lnTo>
                    <a:pt x="509" y="1811"/>
                  </a:lnTo>
                  <a:lnTo>
                    <a:pt x="509" y="1811"/>
                  </a:lnTo>
                  <a:lnTo>
                    <a:pt x="509" y="2024"/>
                  </a:lnTo>
                  <a:lnTo>
                    <a:pt x="403" y="2024"/>
                  </a:lnTo>
                  <a:lnTo>
                    <a:pt x="267" y="2194"/>
                  </a:lnTo>
                  <a:lnTo>
                    <a:pt x="360" y="2194"/>
                  </a:lnTo>
                  <a:lnTo>
                    <a:pt x="360" y="3036"/>
                  </a:lnTo>
                  <a:close/>
                  <a:moveTo>
                    <a:pt x="2639" y="2193"/>
                  </a:moveTo>
                  <a:lnTo>
                    <a:pt x="2768" y="2194"/>
                  </a:lnTo>
                  <a:lnTo>
                    <a:pt x="2768" y="3036"/>
                  </a:lnTo>
                  <a:lnTo>
                    <a:pt x="2639" y="3036"/>
                  </a:lnTo>
                  <a:lnTo>
                    <a:pt x="2639" y="2193"/>
                  </a:lnTo>
                  <a:close/>
                  <a:moveTo>
                    <a:pt x="2395" y="1811"/>
                  </a:moveTo>
                  <a:lnTo>
                    <a:pt x="2559" y="1811"/>
                  </a:lnTo>
                  <a:lnTo>
                    <a:pt x="2559" y="2024"/>
                  </a:lnTo>
                  <a:lnTo>
                    <a:pt x="2395" y="2024"/>
                  </a:lnTo>
                  <a:lnTo>
                    <a:pt x="2395" y="1811"/>
                  </a:lnTo>
                  <a:close/>
                  <a:moveTo>
                    <a:pt x="2337" y="2193"/>
                  </a:moveTo>
                  <a:lnTo>
                    <a:pt x="2468" y="2193"/>
                  </a:lnTo>
                  <a:lnTo>
                    <a:pt x="2468" y="3036"/>
                  </a:lnTo>
                  <a:lnTo>
                    <a:pt x="2337" y="3036"/>
                  </a:lnTo>
                  <a:lnTo>
                    <a:pt x="2337" y="2193"/>
                  </a:lnTo>
                  <a:close/>
                  <a:moveTo>
                    <a:pt x="2166" y="3036"/>
                  </a:moveTo>
                  <a:lnTo>
                    <a:pt x="2037" y="3036"/>
                  </a:lnTo>
                  <a:lnTo>
                    <a:pt x="2037" y="2192"/>
                  </a:lnTo>
                  <a:lnTo>
                    <a:pt x="2166" y="2192"/>
                  </a:lnTo>
                  <a:lnTo>
                    <a:pt x="2166" y="3036"/>
                  </a:lnTo>
                  <a:close/>
                  <a:moveTo>
                    <a:pt x="1985" y="1811"/>
                  </a:moveTo>
                  <a:lnTo>
                    <a:pt x="2149" y="1811"/>
                  </a:lnTo>
                  <a:lnTo>
                    <a:pt x="2149" y="2024"/>
                  </a:lnTo>
                  <a:lnTo>
                    <a:pt x="1985" y="2024"/>
                  </a:lnTo>
                  <a:lnTo>
                    <a:pt x="1985" y="1811"/>
                  </a:lnTo>
                  <a:close/>
                  <a:moveTo>
                    <a:pt x="1865" y="3036"/>
                  </a:moveTo>
                  <a:lnTo>
                    <a:pt x="1736" y="3036"/>
                  </a:lnTo>
                  <a:lnTo>
                    <a:pt x="1736" y="2191"/>
                  </a:lnTo>
                  <a:lnTo>
                    <a:pt x="1865" y="2192"/>
                  </a:lnTo>
                  <a:lnTo>
                    <a:pt x="1865" y="3036"/>
                  </a:lnTo>
                  <a:close/>
                  <a:moveTo>
                    <a:pt x="1575" y="1811"/>
                  </a:moveTo>
                  <a:lnTo>
                    <a:pt x="1740" y="1811"/>
                  </a:lnTo>
                  <a:lnTo>
                    <a:pt x="1740" y="2024"/>
                  </a:lnTo>
                  <a:lnTo>
                    <a:pt x="1575" y="2024"/>
                  </a:lnTo>
                  <a:lnTo>
                    <a:pt x="1575" y="1811"/>
                  </a:lnTo>
                  <a:close/>
                  <a:moveTo>
                    <a:pt x="1434" y="2192"/>
                  </a:moveTo>
                  <a:lnTo>
                    <a:pt x="1565" y="2191"/>
                  </a:lnTo>
                  <a:lnTo>
                    <a:pt x="1565" y="3036"/>
                  </a:lnTo>
                  <a:lnTo>
                    <a:pt x="1434" y="3036"/>
                  </a:lnTo>
                  <a:lnTo>
                    <a:pt x="1434" y="2192"/>
                  </a:lnTo>
                  <a:close/>
                  <a:moveTo>
                    <a:pt x="1165" y="1811"/>
                  </a:moveTo>
                  <a:lnTo>
                    <a:pt x="1329" y="1811"/>
                  </a:lnTo>
                  <a:lnTo>
                    <a:pt x="1329" y="2024"/>
                  </a:lnTo>
                  <a:lnTo>
                    <a:pt x="1165" y="2024"/>
                  </a:lnTo>
                  <a:lnTo>
                    <a:pt x="1165" y="1811"/>
                  </a:lnTo>
                  <a:close/>
                  <a:moveTo>
                    <a:pt x="1134" y="2192"/>
                  </a:moveTo>
                  <a:lnTo>
                    <a:pt x="1263" y="2192"/>
                  </a:lnTo>
                  <a:lnTo>
                    <a:pt x="1263" y="3036"/>
                  </a:lnTo>
                  <a:lnTo>
                    <a:pt x="1134" y="3036"/>
                  </a:lnTo>
                  <a:lnTo>
                    <a:pt x="1134" y="2192"/>
                  </a:lnTo>
                  <a:close/>
                  <a:moveTo>
                    <a:pt x="962" y="3036"/>
                  </a:moveTo>
                  <a:lnTo>
                    <a:pt x="832" y="3036"/>
                  </a:lnTo>
                  <a:lnTo>
                    <a:pt x="832" y="2193"/>
                  </a:lnTo>
                  <a:lnTo>
                    <a:pt x="962" y="2193"/>
                  </a:lnTo>
                  <a:lnTo>
                    <a:pt x="962" y="3036"/>
                  </a:lnTo>
                  <a:close/>
                  <a:moveTo>
                    <a:pt x="756" y="1811"/>
                  </a:moveTo>
                  <a:lnTo>
                    <a:pt x="919" y="1811"/>
                  </a:lnTo>
                  <a:lnTo>
                    <a:pt x="919" y="2024"/>
                  </a:lnTo>
                  <a:lnTo>
                    <a:pt x="756" y="2024"/>
                  </a:lnTo>
                  <a:lnTo>
                    <a:pt x="756" y="1811"/>
                  </a:lnTo>
                  <a:close/>
                  <a:moveTo>
                    <a:pt x="531" y="2194"/>
                  </a:moveTo>
                  <a:lnTo>
                    <a:pt x="660" y="2193"/>
                  </a:lnTo>
                  <a:lnTo>
                    <a:pt x="660" y="3036"/>
                  </a:lnTo>
                  <a:lnTo>
                    <a:pt x="531" y="3036"/>
                  </a:lnTo>
                  <a:lnTo>
                    <a:pt x="531" y="2194"/>
                  </a:lnTo>
                  <a:close/>
                  <a:moveTo>
                    <a:pt x="3099" y="3194"/>
                  </a:moveTo>
                  <a:lnTo>
                    <a:pt x="186" y="3194"/>
                  </a:lnTo>
                  <a:lnTo>
                    <a:pt x="186" y="3334"/>
                  </a:lnTo>
                  <a:lnTo>
                    <a:pt x="3099" y="3334"/>
                  </a:lnTo>
                  <a:lnTo>
                    <a:pt x="3099" y="3194"/>
                  </a:lnTo>
                  <a:close/>
                  <a:moveTo>
                    <a:pt x="0" y="3353"/>
                  </a:moveTo>
                  <a:lnTo>
                    <a:pt x="0" y="3492"/>
                  </a:lnTo>
                  <a:lnTo>
                    <a:pt x="3285" y="3492"/>
                  </a:lnTo>
                  <a:lnTo>
                    <a:pt x="3285" y="3353"/>
                  </a:lnTo>
                  <a:lnTo>
                    <a:pt x="0" y="33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" name="Group 13" descr="Text group 3."/>
          <p:cNvGrpSpPr/>
          <p:nvPr/>
        </p:nvGrpSpPr>
        <p:grpSpPr>
          <a:xfrm>
            <a:off x="5256211" y="1940282"/>
            <a:ext cx="1443469" cy="1216995"/>
            <a:chOff x="5180011" y="1524000"/>
            <a:chExt cx="1443469" cy="1216995"/>
          </a:xfrm>
        </p:grpSpPr>
        <p:sp>
          <p:nvSpPr>
            <p:cNvPr id="446" name="Rectangle 445"/>
            <p:cNvSpPr>
              <a:spLocks noChangeArrowheads="1"/>
            </p:cNvSpPr>
            <p:nvPr/>
          </p:nvSpPr>
          <p:spPr bwMode="auto">
            <a:xfrm>
              <a:off x="5180011" y="2055195"/>
              <a:ext cx="14434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8288" rIns="0" bIns="18288"/>
            <a:lstStyle/>
            <a:p>
              <a:pPr>
                <a:lnSpc>
                  <a:spcPct val="850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Arial Narrow" charset="0"/>
                  <a:ea typeface="Arial" charset="0"/>
                  <a:cs typeface="Arial" charset="0"/>
                </a:rPr>
                <a:t>Tips and Tricks</a:t>
              </a:r>
            </a:p>
            <a:p>
              <a:pPr>
                <a:lnSpc>
                  <a:spcPct val="85000"/>
                </a:lnSpc>
                <a:spcBef>
                  <a:spcPts val="0"/>
                </a:spcBef>
              </a:pPr>
              <a:endParaRPr lang="en-US" sz="1200" dirty="0">
                <a:solidFill>
                  <a:srgbClr val="FFFFFF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797" name="Group 133"/>
            <p:cNvGrpSpPr/>
            <p:nvPr/>
          </p:nvGrpSpPr>
          <p:grpSpPr>
            <a:xfrm>
              <a:off x="5180012" y="1524000"/>
              <a:ext cx="495300" cy="475288"/>
              <a:chOff x="4471988" y="1455738"/>
              <a:chExt cx="314325" cy="301625"/>
            </a:xfrm>
            <a:solidFill>
              <a:srgbClr val="FFFFFF"/>
            </a:solidFill>
            <a:effectLst/>
          </p:grpSpPr>
          <p:sp>
            <p:nvSpPr>
              <p:cNvPr id="798" name="Rectangle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526" y="1703388"/>
                <a:ext cx="95250" cy="111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9" name="Rectangle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526" y="1724025"/>
                <a:ext cx="95250" cy="127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0" name="Rectangle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526" y="1746250"/>
                <a:ext cx="95250" cy="111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1" name="Rectangle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1703388"/>
                <a:ext cx="85725" cy="539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2" name="Rectangle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1" y="1703388"/>
                <a:ext cx="84138" cy="539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3" name="Rectangle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4376" y="1544638"/>
                <a:ext cx="42863" cy="1603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4" name="Rectangle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513" y="1544638"/>
                <a:ext cx="42863" cy="1603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5" name="Rectangle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1" y="1544638"/>
                <a:ext cx="42863" cy="1603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6" name="Freeform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988" y="1455738"/>
                <a:ext cx="314325" cy="90488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296" y="0"/>
                  </a:cxn>
                  <a:cxn ang="0">
                    <a:pos x="593" y="172"/>
                  </a:cxn>
                  <a:cxn ang="0">
                    <a:pos x="0" y="172"/>
                  </a:cxn>
                </a:cxnLst>
                <a:rect l="0" t="0" r="r" b="b"/>
                <a:pathLst>
                  <a:path w="593" h="172">
                    <a:moveTo>
                      <a:pt x="0" y="172"/>
                    </a:moveTo>
                    <a:lnTo>
                      <a:pt x="296" y="0"/>
                    </a:lnTo>
                    <a:lnTo>
                      <a:pt x="593" y="172"/>
                    </a:lnTo>
                    <a:lnTo>
                      <a:pt x="0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14" descr="Text group 4."/>
          <p:cNvGrpSpPr/>
          <p:nvPr/>
        </p:nvGrpSpPr>
        <p:grpSpPr>
          <a:xfrm>
            <a:off x="7068029" y="2449424"/>
            <a:ext cx="1460450" cy="1105269"/>
            <a:chOff x="7068029" y="2033142"/>
            <a:chExt cx="1460450" cy="1105269"/>
          </a:xfrm>
        </p:grpSpPr>
        <p:sp>
          <p:nvSpPr>
            <p:cNvPr id="448" name="Rectangle 447"/>
            <p:cNvSpPr>
              <a:spLocks noChangeArrowheads="1"/>
            </p:cNvSpPr>
            <p:nvPr/>
          </p:nvSpPr>
          <p:spPr bwMode="auto">
            <a:xfrm>
              <a:off x="7068029" y="2452611"/>
              <a:ext cx="146045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8288" rIns="0" bIns="18288"/>
            <a:lstStyle/>
            <a:p>
              <a:pPr>
                <a:lnSpc>
                  <a:spcPct val="850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Arial Narrow" charset="0"/>
                  <a:ea typeface="Arial Narrow" charset="0"/>
                  <a:cs typeface="Arial Narrow" charset="0"/>
                </a:rPr>
                <a:t>In Hopes to have an impact on those who need it</a:t>
              </a:r>
            </a:p>
          </p:txBody>
        </p:sp>
        <p:sp>
          <p:nvSpPr>
            <p:cNvPr id="807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029" y="2033142"/>
              <a:ext cx="580942" cy="368300"/>
            </a:xfrm>
            <a:custGeom>
              <a:avLst/>
              <a:gdLst/>
              <a:ahLst/>
              <a:cxnLst>
                <a:cxn ang="0">
                  <a:pos x="2952" y="1466"/>
                </a:cxn>
                <a:cxn ang="0">
                  <a:pos x="2952" y="1102"/>
                </a:cxn>
                <a:cxn ang="0">
                  <a:pos x="1727" y="1102"/>
                </a:cxn>
                <a:cxn ang="0">
                  <a:pos x="1727" y="822"/>
                </a:cxn>
                <a:cxn ang="0">
                  <a:pos x="2270" y="822"/>
                </a:cxn>
                <a:cxn ang="0">
                  <a:pos x="2270" y="0"/>
                </a:cxn>
                <a:cxn ang="0">
                  <a:pos x="1073" y="0"/>
                </a:cxn>
                <a:cxn ang="0">
                  <a:pos x="1073" y="822"/>
                </a:cxn>
                <a:cxn ang="0">
                  <a:pos x="1615" y="822"/>
                </a:cxn>
                <a:cxn ang="0">
                  <a:pos x="1615" y="1102"/>
                </a:cxn>
                <a:cxn ang="0">
                  <a:pos x="392" y="1102"/>
                </a:cxn>
                <a:cxn ang="0">
                  <a:pos x="392" y="1466"/>
                </a:cxn>
                <a:cxn ang="0">
                  <a:pos x="0" y="1466"/>
                </a:cxn>
                <a:cxn ang="0">
                  <a:pos x="0" y="2120"/>
                </a:cxn>
                <a:cxn ang="0">
                  <a:pos x="951" y="2120"/>
                </a:cxn>
                <a:cxn ang="0">
                  <a:pos x="951" y="1466"/>
                </a:cxn>
                <a:cxn ang="0">
                  <a:pos x="504" y="1466"/>
                </a:cxn>
                <a:cxn ang="0">
                  <a:pos x="504" y="1214"/>
                </a:cxn>
                <a:cxn ang="0">
                  <a:pos x="1615" y="1214"/>
                </a:cxn>
                <a:cxn ang="0">
                  <a:pos x="1615" y="1466"/>
                </a:cxn>
                <a:cxn ang="0">
                  <a:pos x="1196" y="1466"/>
                </a:cxn>
                <a:cxn ang="0">
                  <a:pos x="1196" y="2120"/>
                </a:cxn>
                <a:cxn ang="0">
                  <a:pos x="2147" y="2120"/>
                </a:cxn>
                <a:cxn ang="0">
                  <a:pos x="2147" y="1466"/>
                </a:cxn>
                <a:cxn ang="0">
                  <a:pos x="1727" y="1466"/>
                </a:cxn>
                <a:cxn ang="0">
                  <a:pos x="1727" y="1214"/>
                </a:cxn>
                <a:cxn ang="0">
                  <a:pos x="2840" y="1214"/>
                </a:cxn>
                <a:cxn ang="0">
                  <a:pos x="2840" y="1466"/>
                </a:cxn>
                <a:cxn ang="0">
                  <a:pos x="2393" y="1466"/>
                </a:cxn>
                <a:cxn ang="0">
                  <a:pos x="2393" y="2120"/>
                </a:cxn>
                <a:cxn ang="0">
                  <a:pos x="3344" y="2120"/>
                </a:cxn>
                <a:cxn ang="0">
                  <a:pos x="3344" y="1466"/>
                </a:cxn>
                <a:cxn ang="0">
                  <a:pos x="2952" y="1466"/>
                </a:cxn>
              </a:cxnLst>
              <a:rect l="0" t="0" r="r" b="b"/>
              <a:pathLst>
                <a:path w="3344" h="2120">
                  <a:moveTo>
                    <a:pt x="2952" y="1466"/>
                  </a:moveTo>
                  <a:lnTo>
                    <a:pt x="2952" y="1102"/>
                  </a:lnTo>
                  <a:lnTo>
                    <a:pt x="1727" y="1102"/>
                  </a:lnTo>
                  <a:lnTo>
                    <a:pt x="1727" y="822"/>
                  </a:lnTo>
                  <a:lnTo>
                    <a:pt x="2270" y="822"/>
                  </a:lnTo>
                  <a:lnTo>
                    <a:pt x="2270" y="0"/>
                  </a:lnTo>
                  <a:lnTo>
                    <a:pt x="1073" y="0"/>
                  </a:lnTo>
                  <a:lnTo>
                    <a:pt x="1073" y="822"/>
                  </a:lnTo>
                  <a:lnTo>
                    <a:pt x="1615" y="822"/>
                  </a:lnTo>
                  <a:lnTo>
                    <a:pt x="1615" y="1102"/>
                  </a:lnTo>
                  <a:lnTo>
                    <a:pt x="392" y="1102"/>
                  </a:lnTo>
                  <a:lnTo>
                    <a:pt x="392" y="1466"/>
                  </a:lnTo>
                  <a:lnTo>
                    <a:pt x="0" y="1466"/>
                  </a:lnTo>
                  <a:lnTo>
                    <a:pt x="0" y="2120"/>
                  </a:lnTo>
                  <a:lnTo>
                    <a:pt x="951" y="2120"/>
                  </a:lnTo>
                  <a:lnTo>
                    <a:pt x="951" y="1466"/>
                  </a:lnTo>
                  <a:lnTo>
                    <a:pt x="504" y="1466"/>
                  </a:lnTo>
                  <a:lnTo>
                    <a:pt x="504" y="1214"/>
                  </a:lnTo>
                  <a:lnTo>
                    <a:pt x="1615" y="1214"/>
                  </a:lnTo>
                  <a:lnTo>
                    <a:pt x="1615" y="1466"/>
                  </a:lnTo>
                  <a:lnTo>
                    <a:pt x="1196" y="1466"/>
                  </a:lnTo>
                  <a:lnTo>
                    <a:pt x="1196" y="2120"/>
                  </a:lnTo>
                  <a:lnTo>
                    <a:pt x="2147" y="2120"/>
                  </a:lnTo>
                  <a:lnTo>
                    <a:pt x="2147" y="1466"/>
                  </a:lnTo>
                  <a:lnTo>
                    <a:pt x="1727" y="1466"/>
                  </a:lnTo>
                  <a:lnTo>
                    <a:pt x="1727" y="1214"/>
                  </a:lnTo>
                  <a:lnTo>
                    <a:pt x="2840" y="1214"/>
                  </a:lnTo>
                  <a:lnTo>
                    <a:pt x="2840" y="1466"/>
                  </a:lnTo>
                  <a:lnTo>
                    <a:pt x="2393" y="1466"/>
                  </a:lnTo>
                  <a:lnTo>
                    <a:pt x="2393" y="2120"/>
                  </a:lnTo>
                  <a:lnTo>
                    <a:pt x="3344" y="2120"/>
                  </a:lnTo>
                  <a:lnTo>
                    <a:pt x="3344" y="1466"/>
                  </a:lnTo>
                  <a:lnTo>
                    <a:pt x="2952" y="14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3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noFill/>
              </a:rPr>
              <a:t>Slide 2</a:t>
            </a:r>
          </a:p>
        </p:txBody>
      </p:sp>
      <p:sp>
        <p:nvSpPr>
          <p:cNvPr id="57" name="Rectangle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5578010" y="6658585"/>
            <a:ext cx="1209589" cy="9248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59" name="Rectangle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-656097" y="2617399"/>
            <a:ext cx="3884278" cy="9248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60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8434473" y="6176646"/>
            <a:ext cx="1927139" cy="18349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64" name="Rectangle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8355813" y="-1131914"/>
            <a:ext cx="683631" cy="1635147"/>
          </a:xfrm>
          <a:prstGeom prst="rect">
            <a:avLst/>
          </a:prstGeom>
          <a:solidFill>
            <a:srgbClr val="EB3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48" name="Rectangle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1816980" y="2504501"/>
            <a:ext cx="4001966" cy="2286162"/>
          </a:xfrm>
          <a:prstGeom prst="rect">
            <a:avLst/>
          </a:prstGeom>
          <a:solidFill>
            <a:srgbClr val="EB3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 rot="19800000">
            <a:off x="4252745" y="1929680"/>
            <a:ext cx="1006244" cy="106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 algn="r">
              <a:lnSpc>
                <a:spcPct val="85000"/>
              </a:lnSpc>
              <a:spcBef>
                <a:spcPts val="0"/>
              </a:spcBef>
            </a:pPr>
            <a:r>
              <a:rPr lang="en-US" sz="5400" b="1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lang="en-US" sz="5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 rot="19800000">
            <a:off x="3074828" y="2942297"/>
            <a:ext cx="2603973" cy="106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 algn="r">
              <a:lnSpc>
                <a:spcPct val="85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FF"/>
                </a:solidFill>
                <a:latin typeface="Arial"/>
                <a:cs typeface="Arial"/>
              </a:rPr>
              <a:t>Both online and offline modes meaning you can use it whether you have data or not.</a:t>
            </a:r>
          </a:p>
        </p:txBody>
      </p:sp>
      <p:sp>
        <p:nvSpPr>
          <p:cNvPr id="74" name="Oval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5434614" y="3275764"/>
            <a:ext cx="466319" cy="466317"/>
          </a:xfrm>
          <a:prstGeom prst="ellipse">
            <a:avLst/>
          </a:prstGeom>
          <a:solidFill>
            <a:srgbClr val="EB3D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75" name="Freeform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 rot="19800000">
            <a:off x="5467359" y="3356848"/>
            <a:ext cx="421273" cy="326795"/>
          </a:xfrm>
          <a:custGeom>
            <a:avLst/>
            <a:gdLst>
              <a:gd name="T0" fmla="*/ 334 w 334"/>
              <a:gd name="T1" fmla="*/ 131 h 259"/>
              <a:gd name="T2" fmla="*/ 280 w 334"/>
              <a:gd name="T3" fmla="*/ 37 h 259"/>
              <a:gd name="T4" fmla="*/ 236 w 334"/>
              <a:gd name="T5" fmla="*/ 49 h 259"/>
              <a:gd name="T6" fmla="*/ 185 w 334"/>
              <a:gd name="T7" fmla="*/ 30 h 259"/>
              <a:gd name="T8" fmla="*/ 161 w 334"/>
              <a:gd name="T9" fmla="*/ 30 h 259"/>
              <a:gd name="T10" fmla="*/ 154 w 334"/>
              <a:gd name="T11" fmla="*/ 32 h 259"/>
              <a:gd name="T12" fmla="*/ 57 w 334"/>
              <a:gd name="T13" fmla="*/ 0 h 259"/>
              <a:gd name="T14" fmla="*/ 0 w 334"/>
              <a:gd name="T15" fmla="*/ 92 h 259"/>
              <a:gd name="T16" fmla="*/ 30 w 334"/>
              <a:gd name="T17" fmla="*/ 125 h 259"/>
              <a:gd name="T18" fmla="*/ 26 w 334"/>
              <a:gd name="T19" fmla="*/ 130 h 259"/>
              <a:gd name="T20" fmla="*/ 26 w 334"/>
              <a:gd name="T21" fmla="*/ 151 h 259"/>
              <a:gd name="T22" fmla="*/ 94 w 334"/>
              <a:gd name="T23" fmla="*/ 228 h 259"/>
              <a:gd name="T24" fmla="*/ 112 w 334"/>
              <a:gd name="T25" fmla="*/ 224 h 259"/>
              <a:gd name="T26" fmla="*/ 114 w 334"/>
              <a:gd name="T27" fmla="*/ 222 h 259"/>
              <a:gd name="T28" fmla="*/ 135 w 334"/>
              <a:gd name="T29" fmla="*/ 243 h 259"/>
              <a:gd name="T30" fmla="*/ 177 w 334"/>
              <a:gd name="T31" fmla="*/ 241 h 259"/>
              <a:gd name="T32" fmla="*/ 222 w 334"/>
              <a:gd name="T33" fmla="*/ 228 h 259"/>
              <a:gd name="T34" fmla="*/ 252 w 334"/>
              <a:gd name="T35" fmla="*/ 203 h 259"/>
              <a:gd name="T36" fmla="*/ 272 w 334"/>
              <a:gd name="T37" fmla="*/ 158 h 259"/>
              <a:gd name="T38" fmla="*/ 334 w 334"/>
              <a:gd name="T39" fmla="*/ 131 h 259"/>
              <a:gd name="T40" fmla="*/ 247 w 334"/>
              <a:gd name="T41" fmla="*/ 190 h 259"/>
              <a:gd name="T42" fmla="*/ 185 w 334"/>
              <a:gd name="T43" fmla="*/ 128 h 259"/>
              <a:gd name="T44" fmla="*/ 180 w 334"/>
              <a:gd name="T45" fmla="*/ 126 h 259"/>
              <a:gd name="T46" fmla="*/ 172 w 334"/>
              <a:gd name="T47" fmla="*/ 134 h 259"/>
              <a:gd name="T48" fmla="*/ 175 w 334"/>
              <a:gd name="T49" fmla="*/ 140 h 259"/>
              <a:gd name="T50" fmla="*/ 237 w 334"/>
              <a:gd name="T51" fmla="*/ 202 h 259"/>
              <a:gd name="T52" fmla="*/ 222 w 334"/>
              <a:gd name="T53" fmla="*/ 214 h 259"/>
              <a:gd name="T54" fmla="*/ 166 w 334"/>
              <a:gd name="T55" fmla="*/ 158 h 259"/>
              <a:gd name="T56" fmla="*/ 166 w 334"/>
              <a:gd name="T57" fmla="*/ 158 h 259"/>
              <a:gd name="T58" fmla="*/ 160 w 334"/>
              <a:gd name="T59" fmla="*/ 156 h 259"/>
              <a:gd name="T60" fmla="*/ 153 w 334"/>
              <a:gd name="T61" fmla="*/ 163 h 259"/>
              <a:gd name="T62" fmla="*/ 156 w 334"/>
              <a:gd name="T63" fmla="*/ 170 h 259"/>
              <a:gd name="T64" fmla="*/ 209 w 334"/>
              <a:gd name="T65" fmla="*/ 223 h 259"/>
              <a:gd name="T66" fmla="*/ 190 w 334"/>
              <a:gd name="T67" fmla="*/ 232 h 259"/>
              <a:gd name="T68" fmla="*/ 147 w 334"/>
              <a:gd name="T69" fmla="*/ 189 h 259"/>
              <a:gd name="T70" fmla="*/ 142 w 334"/>
              <a:gd name="T71" fmla="*/ 187 h 259"/>
              <a:gd name="T72" fmla="*/ 134 w 334"/>
              <a:gd name="T73" fmla="*/ 195 h 259"/>
              <a:gd name="T74" fmla="*/ 137 w 334"/>
              <a:gd name="T75" fmla="*/ 201 h 259"/>
              <a:gd name="T76" fmla="*/ 167 w 334"/>
              <a:gd name="T77" fmla="*/ 231 h 259"/>
              <a:gd name="T78" fmla="*/ 144 w 334"/>
              <a:gd name="T79" fmla="*/ 233 h 259"/>
              <a:gd name="T80" fmla="*/ 123 w 334"/>
              <a:gd name="T81" fmla="*/ 211 h 259"/>
              <a:gd name="T82" fmla="*/ 118 w 334"/>
              <a:gd name="T83" fmla="*/ 191 h 259"/>
              <a:gd name="T84" fmla="*/ 102 w 334"/>
              <a:gd name="T85" fmla="*/ 188 h 259"/>
              <a:gd name="T86" fmla="*/ 105 w 334"/>
              <a:gd name="T87" fmla="*/ 164 h 259"/>
              <a:gd name="T88" fmla="*/ 86 w 334"/>
              <a:gd name="T89" fmla="*/ 157 h 259"/>
              <a:gd name="T90" fmla="*/ 82 w 334"/>
              <a:gd name="T91" fmla="*/ 133 h 259"/>
              <a:gd name="T92" fmla="*/ 62 w 334"/>
              <a:gd name="T93" fmla="*/ 132 h 259"/>
              <a:gd name="T94" fmla="*/ 56 w 334"/>
              <a:gd name="T95" fmla="*/ 122 h 259"/>
              <a:gd name="T96" fmla="*/ 42 w 334"/>
              <a:gd name="T97" fmla="*/ 119 h 259"/>
              <a:gd name="T98" fmla="*/ 43 w 334"/>
              <a:gd name="T99" fmla="*/ 118 h 259"/>
              <a:gd name="T100" fmla="*/ 19 w 334"/>
              <a:gd name="T101" fmla="*/ 90 h 259"/>
              <a:gd name="T102" fmla="*/ 63 w 334"/>
              <a:gd name="T103" fmla="*/ 17 h 259"/>
              <a:gd name="T104" fmla="*/ 133 w 334"/>
              <a:gd name="T105" fmla="*/ 40 h 259"/>
              <a:gd name="T106" fmla="*/ 104 w 334"/>
              <a:gd name="T107" fmla="*/ 50 h 259"/>
              <a:gd name="T108" fmla="*/ 94 w 334"/>
              <a:gd name="T109" fmla="*/ 75 h 259"/>
              <a:gd name="T110" fmla="*/ 131 w 334"/>
              <a:gd name="T111" fmla="*/ 87 h 259"/>
              <a:gd name="T112" fmla="*/ 170 w 334"/>
              <a:gd name="T113" fmla="*/ 77 h 259"/>
              <a:gd name="T114" fmla="*/ 258 w 334"/>
              <a:gd name="T115" fmla="*/ 159 h 259"/>
              <a:gd name="T116" fmla="*/ 247 w 334"/>
              <a:gd name="T117" fmla="*/ 19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4" h="259">
                <a:moveTo>
                  <a:pt x="334" y="131"/>
                </a:moveTo>
                <a:cubicBezTo>
                  <a:pt x="280" y="37"/>
                  <a:pt x="280" y="37"/>
                  <a:pt x="280" y="37"/>
                </a:cubicBezTo>
                <a:cubicBezTo>
                  <a:pt x="236" y="49"/>
                  <a:pt x="236" y="49"/>
                  <a:pt x="236" y="49"/>
                </a:cubicBezTo>
                <a:cubicBezTo>
                  <a:pt x="185" y="30"/>
                  <a:pt x="185" y="30"/>
                  <a:pt x="185" y="30"/>
                </a:cubicBezTo>
                <a:cubicBezTo>
                  <a:pt x="178" y="28"/>
                  <a:pt x="172" y="26"/>
                  <a:pt x="161" y="30"/>
                </a:cubicBezTo>
                <a:cubicBezTo>
                  <a:pt x="154" y="32"/>
                  <a:pt x="154" y="32"/>
                  <a:pt x="154" y="32"/>
                </a:cubicBezTo>
                <a:cubicBezTo>
                  <a:pt x="57" y="0"/>
                  <a:pt x="57" y="0"/>
                  <a:pt x="57" y="0"/>
                </a:cubicBezTo>
                <a:cubicBezTo>
                  <a:pt x="0" y="92"/>
                  <a:pt x="0" y="92"/>
                  <a:pt x="0" y="92"/>
                </a:cubicBezTo>
                <a:cubicBezTo>
                  <a:pt x="30" y="125"/>
                  <a:pt x="30" y="125"/>
                  <a:pt x="30" y="125"/>
                </a:cubicBezTo>
                <a:cubicBezTo>
                  <a:pt x="26" y="130"/>
                  <a:pt x="26" y="130"/>
                  <a:pt x="26" y="130"/>
                </a:cubicBezTo>
                <a:cubicBezTo>
                  <a:pt x="20" y="137"/>
                  <a:pt x="22" y="142"/>
                  <a:pt x="26" y="151"/>
                </a:cubicBezTo>
                <a:cubicBezTo>
                  <a:pt x="37" y="180"/>
                  <a:pt x="69" y="214"/>
                  <a:pt x="94" y="228"/>
                </a:cubicBezTo>
                <a:cubicBezTo>
                  <a:pt x="99" y="231"/>
                  <a:pt x="106" y="231"/>
                  <a:pt x="112" y="224"/>
                </a:cubicBezTo>
                <a:cubicBezTo>
                  <a:pt x="114" y="222"/>
                  <a:pt x="114" y="222"/>
                  <a:pt x="114" y="222"/>
                </a:cubicBezTo>
                <a:cubicBezTo>
                  <a:pt x="135" y="243"/>
                  <a:pt x="135" y="243"/>
                  <a:pt x="135" y="243"/>
                </a:cubicBezTo>
                <a:cubicBezTo>
                  <a:pt x="150" y="259"/>
                  <a:pt x="170" y="249"/>
                  <a:pt x="177" y="241"/>
                </a:cubicBezTo>
                <a:cubicBezTo>
                  <a:pt x="191" y="251"/>
                  <a:pt x="213" y="248"/>
                  <a:pt x="222" y="228"/>
                </a:cubicBezTo>
                <a:cubicBezTo>
                  <a:pt x="241" y="227"/>
                  <a:pt x="250" y="213"/>
                  <a:pt x="252" y="203"/>
                </a:cubicBezTo>
                <a:cubicBezTo>
                  <a:pt x="279" y="197"/>
                  <a:pt x="274" y="171"/>
                  <a:pt x="272" y="158"/>
                </a:cubicBezTo>
                <a:lnTo>
                  <a:pt x="334" y="131"/>
                </a:lnTo>
                <a:close/>
                <a:moveTo>
                  <a:pt x="247" y="190"/>
                </a:moveTo>
                <a:cubicBezTo>
                  <a:pt x="234" y="177"/>
                  <a:pt x="187" y="130"/>
                  <a:pt x="185" y="128"/>
                </a:cubicBezTo>
                <a:cubicBezTo>
                  <a:pt x="184" y="127"/>
                  <a:pt x="182" y="126"/>
                  <a:pt x="180" y="126"/>
                </a:cubicBezTo>
                <a:cubicBezTo>
                  <a:pt x="175" y="126"/>
                  <a:pt x="172" y="129"/>
                  <a:pt x="172" y="134"/>
                </a:cubicBezTo>
                <a:cubicBezTo>
                  <a:pt x="172" y="136"/>
                  <a:pt x="173" y="139"/>
                  <a:pt x="175" y="140"/>
                </a:cubicBezTo>
                <a:cubicBezTo>
                  <a:pt x="183" y="147"/>
                  <a:pt x="227" y="192"/>
                  <a:pt x="237" y="202"/>
                </a:cubicBezTo>
                <a:cubicBezTo>
                  <a:pt x="236" y="208"/>
                  <a:pt x="229" y="214"/>
                  <a:pt x="222" y="214"/>
                </a:cubicBezTo>
                <a:cubicBezTo>
                  <a:pt x="166" y="158"/>
                  <a:pt x="166" y="158"/>
                  <a:pt x="166" y="158"/>
                </a:cubicBezTo>
                <a:cubicBezTo>
                  <a:pt x="166" y="158"/>
                  <a:pt x="166" y="158"/>
                  <a:pt x="166" y="158"/>
                </a:cubicBezTo>
                <a:cubicBezTo>
                  <a:pt x="164" y="157"/>
                  <a:pt x="162" y="156"/>
                  <a:pt x="160" y="156"/>
                </a:cubicBezTo>
                <a:cubicBezTo>
                  <a:pt x="156" y="156"/>
                  <a:pt x="153" y="159"/>
                  <a:pt x="153" y="163"/>
                </a:cubicBezTo>
                <a:cubicBezTo>
                  <a:pt x="153" y="166"/>
                  <a:pt x="154" y="169"/>
                  <a:pt x="156" y="170"/>
                </a:cubicBezTo>
                <a:cubicBezTo>
                  <a:pt x="209" y="223"/>
                  <a:pt x="209" y="223"/>
                  <a:pt x="209" y="223"/>
                </a:cubicBezTo>
                <a:cubicBezTo>
                  <a:pt x="204" y="231"/>
                  <a:pt x="198" y="233"/>
                  <a:pt x="190" y="232"/>
                </a:cubicBezTo>
                <a:cubicBezTo>
                  <a:pt x="147" y="189"/>
                  <a:pt x="147" y="189"/>
                  <a:pt x="147" y="189"/>
                </a:cubicBezTo>
                <a:cubicBezTo>
                  <a:pt x="146" y="188"/>
                  <a:pt x="144" y="187"/>
                  <a:pt x="142" y="187"/>
                </a:cubicBezTo>
                <a:cubicBezTo>
                  <a:pt x="137" y="187"/>
                  <a:pt x="134" y="190"/>
                  <a:pt x="134" y="195"/>
                </a:cubicBezTo>
                <a:cubicBezTo>
                  <a:pt x="134" y="197"/>
                  <a:pt x="135" y="200"/>
                  <a:pt x="137" y="201"/>
                </a:cubicBezTo>
                <a:cubicBezTo>
                  <a:pt x="167" y="231"/>
                  <a:pt x="167" y="231"/>
                  <a:pt x="167" y="231"/>
                </a:cubicBezTo>
                <a:cubicBezTo>
                  <a:pt x="160" y="240"/>
                  <a:pt x="150" y="238"/>
                  <a:pt x="144" y="233"/>
                </a:cubicBezTo>
                <a:cubicBezTo>
                  <a:pt x="123" y="211"/>
                  <a:pt x="123" y="211"/>
                  <a:pt x="123" y="211"/>
                </a:cubicBezTo>
                <a:cubicBezTo>
                  <a:pt x="126" y="204"/>
                  <a:pt x="124" y="197"/>
                  <a:pt x="118" y="191"/>
                </a:cubicBezTo>
                <a:cubicBezTo>
                  <a:pt x="116" y="189"/>
                  <a:pt x="110" y="185"/>
                  <a:pt x="102" y="188"/>
                </a:cubicBezTo>
                <a:cubicBezTo>
                  <a:pt x="108" y="181"/>
                  <a:pt x="111" y="172"/>
                  <a:pt x="105" y="164"/>
                </a:cubicBezTo>
                <a:cubicBezTo>
                  <a:pt x="100" y="159"/>
                  <a:pt x="94" y="155"/>
                  <a:pt x="86" y="157"/>
                </a:cubicBezTo>
                <a:cubicBezTo>
                  <a:pt x="91" y="151"/>
                  <a:pt x="92" y="141"/>
                  <a:pt x="82" y="133"/>
                </a:cubicBezTo>
                <a:cubicBezTo>
                  <a:pt x="78" y="129"/>
                  <a:pt x="67" y="128"/>
                  <a:pt x="62" y="132"/>
                </a:cubicBezTo>
                <a:cubicBezTo>
                  <a:pt x="61" y="128"/>
                  <a:pt x="59" y="124"/>
                  <a:pt x="56" y="122"/>
                </a:cubicBezTo>
                <a:cubicBezTo>
                  <a:pt x="52" y="118"/>
                  <a:pt x="47" y="118"/>
                  <a:pt x="42" y="119"/>
                </a:cubicBezTo>
                <a:cubicBezTo>
                  <a:pt x="42" y="118"/>
                  <a:pt x="43" y="118"/>
                  <a:pt x="43" y="118"/>
                </a:cubicBezTo>
                <a:cubicBezTo>
                  <a:pt x="19" y="90"/>
                  <a:pt x="19" y="90"/>
                  <a:pt x="19" y="90"/>
                </a:cubicBezTo>
                <a:cubicBezTo>
                  <a:pt x="63" y="17"/>
                  <a:pt x="63" y="17"/>
                  <a:pt x="63" y="17"/>
                </a:cubicBezTo>
                <a:cubicBezTo>
                  <a:pt x="133" y="40"/>
                  <a:pt x="133" y="40"/>
                  <a:pt x="133" y="40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95" y="54"/>
                  <a:pt x="89" y="65"/>
                  <a:pt x="94" y="75"/>
                </a:cubicBezTo>
                <a:cubicBezTo>
                  <a:pt x="98" y="83"/>
                  <a:pt x="111" y="87"/>
                  <a:pt x="131" y="87"/>
                </a:cubicBezTo>
                <a:cubicBezTo>
                  <a:pt x="143" y="87"/>
                  <a:pt x="170" y="77"/>
                  <a:pt x="170" y="77"/>
                </a:cubicBezTo>
                <a:cubicBezTo>
                  <a:pt x="170" y="77"/>
                  <a:pt x="258" y="159"/>
                  <a:pt x="258" y="159"/>
                </a:cubicBezTo>
                <a:cubicBezTo>
                  <a:pt x="260" y="168"/>
                  <a:pt x="264" y="190"/>
                  <a:pt x="247" y="1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7" name="Rectangl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6081231" y="1822434"/>
            <a:ext cx="2359956" cy="228616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 rot="19800000">
            <a:off x="5975243" y="2233648"/>
            <a:ext cx="1006244" cy="106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 anchor="t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5400" b="1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lang="en-US" sz="5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 rot="19800000">
            <a:off x="6329755" y="2587608"/>
            <a:ext cx="1930844" cy="121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FF"/>
                </a:solidFill>
                <a:latin typeface="Arial"/>
                <a:cs typeface="Arial"/>
              </a:rPr>
              <a:t>Recommendations for those looking for more than tips.</a:t>
            </a:r>
          </a:p>
        </p:txBody>
      </p:sp>
      <p:sp>
        <p:nvSpPr>
          <p:cNvPr id="78" name="Freeform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13152747">
            <a:off x="7432954" y="1701183"/>
            <a:ext cx="311797" cy="351550"/>
          </a:xfrm>
          <a:custGeom>
            <a:avLst/>
            <a:gdLst>
              <a:gd name="T0" fmla="*/ 250 w 273"/>
              <a:gd name="T1" fmla="*/ 122 h 308"/>
              <a:gd name="T2" fmla="*/ 229 w 273"/>
              <a:gd name="T3" fmla="*/ 136 h 308"/>
              <a:gd name="T4" fmla="*/ 227 w 273"/>
              <a:gd name="T5" fmla="*/ 136 h 308"/>
              <a:gd name="T6" fmla="*/ 204 w 273"/>
              <a:gd name="T7" fmla="*/ 114 h 308"/>
              <a:gd name="T8" fmla="*/ 181 w 273"/>
              <a:gd name="T9" fmla="*/ 132 h 308"/>
              <a:gd name="T10" fmla="*/ 180 w 273"/>
              <a:gd name="T11" fmla="*/ 132 h 308"/>
              <a:gd name="T12" fmla="*/ 180 w 273"/>
              <a:gd name="T13" fmla="*/ 128 h 308"/>
              <a:gd name="T14" fmla="*/ 157 w 273"/>
              <a:gd name="T15" fmla="*/ 105 h 308"/>
              <a:gd name="T16" fmla="*/ 134 w 273"/>
              <a:gd name="T17" fmla="*/ 128 h 308"/>
              <a:gd name="T18" fmla="*/ 134 w 273"/>
              <a:gd name="T19" fmla="*/ 27 h 308"/>
              <a:gd name="T20" fmla="*/ 110 w 273"/>
              <a:gd name="T21" fmla="*/ 0 h 308"/>
              <a:gd name="T22" fmla="*/ 87 w 273"/>
              <a:gd name="T23" fmla="*/ 27 h 308"/>
              <a:gd name="T24" fmla="*/ 87 w 273"/>
              <a:gd name="T25" fmla="*/ 158 h 308"/>
              <a:gd name="T26" fmla="*/ 87 w 273"/>
              <a:gd name="T27" fmla="*/ 168 h 308"/>
              <a:gd name="T28" fmla="*/ 87 w 273"/>
              <a:gd name="T29" fmla="*/ 206 h 308"/>
              <a:gd name="T30" fmla="*/ 48 w 273"/>
              <a:gd name="T31" fmla="*/ 167 h 308"/>
              <a:gd name="T32" fmla="*/ 10 w 273"/>
              <a:gd name="T33" fmla="*/ 167 h 308"/>
              <a:gd name="T34" fmla="*/ 10 w 273"/>
              <a:gd name="T35" fmla="*/ 205 h 308"/>
              <a:gd name="T36" fmla="*/ 87 w 273"/>
              <a:gd name="T37" fmla="*/ 282 h 308"/>
              <a:gd name="T38" fmla="*/ 180 w 273"/>
              <a:gd name="T39" fmla="*/ 308 h 308"/>
              <a:gd name="T40" fmla="*/ 273 w 273"/>
              <a:gd name="T41" fmla="*/ 223 h 308"/>
              <a:gd name="T42" fmla="*/ 273 w 273"/>
              <a:gd name="T43" fmla="*/ 158 h 308"/>
              <a:gd name="T44" fmla="*/ 273 w 273"/>
              <a:gd name="T45" fmla="*/ 146 h 308"/>
              <a:gd name="T46" fmla="*/ 250 w 273"/>
              <a:gd name="T47" fmla="*/ 12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3" h="308">
                <a:moveTo>
                  <a:pt x="250" y="122"/>
                </a:moveTo>
                <a:cubicBezTo>
                  <a:pt x="241" y="122"/>
                  <a:pt x="233" y="128"/>
                  <a:pt x="229" y="136"/>
                </a:cubicBezTo>
                <a:cubicBezTo>
                  <a:pt x="228" y="136"/>
                  <a:pt x="227" y="136"/>
                  <a:pt x="227" y="136"/>
                </a:cubicBezTo>
                <a:cubicBezTo>
                  <a:pt x="226" y="123"/>
                  <a:pt x="216" y="114"/>
                  <a:pt x="204" y="114"/>
                </a:cubicBezTo>
                <a:cubicBezTo>
                  <a:pt x="192" y="114"/>
                  <a:pt x="183" y="122"/>
                  <a:pt x="181" y="132"/>
                </a:cubicBezTo>
                <a:cubicBezTo>
                  <a:pt x="181" y="132"/>
                  <a:pt x="180" y="132"/>
                  <a:pt x="180" y="132"/>
                </a:cubicBezTo>
                <a:cubicBezTo>
                  <a:pt x="180" y="128"/>
                  <a:pt x="180" y="128"/>
                  <a:pt x="180" y="128"/>
                </a:cubicBezTo>
                <a:cubicBezTo>
                  <a:pt x="180" y="116"/>
                  <a:pt x="170" y="105"/>
                  <a:pt x="157" y="105"/>
                </a:cubicBezTo>
                <a:cubicBezTo>
                  <a:pt x="144" y="105"/>
                  <a:pt x="134" y="116"/>
                  <a:pt x="134" y="128"/>
                </a:cubicBezTo>
                <a:cubicBezTo>
                  <a:pt x="134" y="27"/>
                  <a:pt x="134" y="27"/>
                  <a:pt x="134" y="27"/>
                </a:cubicBezTo>
                <a:cubicBezTo>
                  <a:pt x="134" y="12"/>
                  <a:pt x="123" y="0"/>
                  <a:pt x="110" y="0"/>
                </a:cubicBezTo>
                <a:cubicBezTo>
                  <a:pt x="97" y="0"/>
                  <a:pt x="87" y="12"/>
                  <a:pt x="87" y="2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7" y="168"/>
                  <a:pt x="87" y="168"/>
                  <a:pt x="87" y="168"/>
                </a:cubicBezTo>
                <a:cubicBezTo>
                  <a:pt x="87" y="206"/>
                  <a:pt x="87" y="206"/>
                  <a:pt x="87" y="206"/>
                </a:cubicBezTo>
                <a:cubicBezTo>
                  <a:pt x="48" y="167"/>
                  <a:pt x="48" y="167"/>
                  <a:pt x="48" y="167"/>
                </a:cubicBezTo>
                <a:cubicBezTo>
                  <a:pt x="38" y="156"/>
                  <a:pt x="21" y="156"/>
                  <a:pt x="10" y="167"/>
                </a:cubicBezTo>
                <a:cubicBezTo>
                  <a:pt x="0" y="178"/>
                  <a:pt x="0" y="195"/>
                  <a:pt x="10" y="205"/>
                </a:cubicBezTo>
                <a:cubicBezTo>
                  <a:pt x="87" y="282"/>
                  <a:pt x="87" y="282"/>
                  <a:pt x="87" y="282"/>
                </a:cubicBezTo>
                <a:cubicBezTo>
                  <a:pt x="87" y="282"/>
                  <a:pt x="102" y="308"/>
                  <a:pt x="180" y="308"/>
                </a:cubicBezTo>
                <a:cubicBezTo>
                  <a:pt x="273" y="308"/>
                  <a:pt x="273" y="223"/>
                  <a:pt x="273" y="223"/>
                </a:cubicBezTo>
                <a:cubicBezTo>
                  <a:pt x="273" y="158"/>
                  <a:pt x="273" y="158"/>
                  <a:pt x="273" y="158"/>
                </a:cubicBezTo>
                <a:cubicBezTo>
                  <a:pt x="273" y="146"/>
                  <a:pt x="273" y="146"/>
                  <a:pt x="273" y="146"/>
                </a:cubicBezTo>
                <a:cubicBezTo>
                  <a:pt x="273" y="133"/>
                  <a:pt x="263" y="122"/>
                  <a:pt x="250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4" name="Rectangle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4947085" y="15540"/>
            <a:ext cx="3584745" cy="1635147"/>
          </a:xfrm>
          <a:prstGeom prst="rect">
            <a:avLst/>
          </a:prstGeom>
          <a:solidFill>
            <a:srgbClr val="FF73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 rot="3600000">
            <a:off x="5262485" y="1087646"/>
            <a:ext cx="1006244" cy="106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 anchor="b"/>
          <a:lstStyle/>
          <a:p>
            <a:pPr algn="r">
              <a:lnSpc>
                <a:spcPct val="85000"/>
              </a:lnSpc>
              <a:spcBef>
                <a:spcPts val="0"/>
              </a:spcBef>
            </a:pPr>
            <a:r>
              <a:rPr lang="en-US" sz="5400" b="1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lang="en-US" sz="5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 rot="3600000">
            <a:off x="5904855" y="472617"/>
            <a:ext cx="1294813" cy="106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 algn="r">
              <a:lnSpc>
                <a:spcPct val="85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FF"/>
                </a:solidFill>
                <a:latin typeface="Arial"/>
                <a:cs typeface="Arial"/>
              </a:rPr>
              <a:t>AI Chatbot to assist those in need.</a:t>
            </a:r>
          </a:p>
        </p:txBody>
      </p:sp>
      <p:sp>
        <p:nvSpPr>
          <p:cNvPr id="80" name="Oval 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3600000">
            <a:off x="5008918" y="921428"/>
            <a:ext cx="466317" cy="466317"/>
          </a:xfrm>
          <a:prstGeom prst="ellipse">
            <a:avLst/>
          </a:prstGeom>
          <a:solidFill>
            <a:srgbClr val="FF733C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81" name="Freeform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3600000">
            <a:off x="5125798" y="966676"/>
            <a:ext cx="260833" cy="330730"/>
          </a:xfrm>
          <a:custGeom>
            <a:avLst/>
            <a:gdLst/>
            <a:ahLst/>
            <a:cxnLst>
              <a:cxn ang="0">
                <a:pos x="233" y="2025"/>
              </a:cxn>
              <a:cxn ang="0">
                <a:pos x="153" y="2157"/>
              </a:cxn>
              <a:cxn ang="0">
                <a:pos x="91" y="2289"/>
              </a:cxn>
              <a:cxn ang="0">
                <a:pos x="47" y="2421"/>
              </a:cxn>
              <a:cxn ang="0">
                <a:pos x="18" y="2554"/>
              </a:cxn>
              <a:cxn ang="0">
                <a:pos x="3" y="2684"/>
              </a:cxn>
              <a:cxn ang="0">
                <a:pos x="0" y="2813"/>
              </a:cxn>
              <a:cxn ang="0">
                <a:pos x="16" y="3000"/>
              </a:cxn>
              <a:cxn ang="0">
                <a:pos x="69" y="3237"/>
              </a:cxn>
              <a:cxn ang="0">
                <a:pos x="144" y="3452"/>
              </a:cxn>
              <a:cxn ang="0">
                <a:pos x="232" y="3641"/>
              </a:cxn>
              <a:cxn ang="0">
                <a:pos x="320" y="3797"/>
              </a:cxn>
              <a:cxn ang="0">
                <a:pos x="457" y="3657"/>
              </a:cxn>
              <a:cxn ang="0">
                <a:pos x="958" y="3107"/>
              </a:cxn>
              <a:cxn ang="0">
                <a:pos x="1671" y="2284"/>
              </a:cxn>
              <a:cxn ang="0">
                <a:pos x="2242" y="1590"/>
              </a:cxn>
              <a:cxn ang="0">
                <a:pos x="2483" y="1276"/>
              </a:cxn>
              <a:cxn ang="0">
                <a:pos x="2600" y="1107"/>
              </a:cxn>
              <a:cxn ang="0">
                <a:pos x="2508" y="1277"/>
              </a:cxn>
              <a:cxn ang="0">
                <a:pos x="2271" y="1649"/>
              </a:cxn>
              <a:cxn ang="0">
                <a:pos x="1982" y="2047"/>
              </a:cxn>
              <a:cxn ang="0">
                <a:pos x="1667" y="2449"/>
              </a:cxn>
              <a:cxn ang="0">
                <a:pos x="1195" y="3017"/>
              </a:cxn>
              <a:cxn ang="0">
                <a:pos x="605" y="3705"/>
              </a:cxn>
              <a:cxn ang="0">
                <a:pos x="588" y="3796"/>
              </a:cxn>
              <a:cxn ang="0">
                <a:pos x="771" y="3843"/>
              </a:cxn>
              <a:cxn ang="0">
                <a:pos x="953" y="3870"/>
              </a:cxn>
              <a:cxn ang="0">
                <a:pos x="1132" y="3880"/>
              </a:cxn>
              <a:cxn ang="0">
                <a:pos x="1308" y="3870"/>
              </a:cxn>
              <a:cxn ang="0">
                <a:pos x="1479" y="3844"/>
              </a:cxn>
              <a:cxn ang="0">
                <a:pos x="1644" y="3802"/>
              </a:cxn>
              <a:cxn ang="0">
                <a:pos x="1802" y="3744"/>
              </a:cxn>
              <a:cxn ang="0">
                <a:pos x="1952" y="3672"/>
              </a:cxn>
              <a:cxn ang="0">
                <a:pos x="2091" y="3586"/>
              </a:cxn>
              <a:cxn ang="0">
                <a:pos x="2219" y="3488"/>
              </a:cxn>
              <a:cxn ang="0">
                <a:pos x="2336" y="3378"/>
              </a:cxn>
              <a:cxn ang="0">
                <a:pos x="2439" y="3257"/>
              </a:cxn>
              <a:cxn ang="0">
                <a:pos x="2526" y="3125"/>
              </a:cxn>
              <a:cxn ang="0">
                <a:pos x="2598" y="2985"/>
              </a:cxn>
              <a:cxn ang="0">
                <a:pos x="2652" y="2835"/>
              </a:cxn>
              <a:cxn ang="0">
                <a:pos x="2680" y="2719"/>
              </a:cxn>
              <a:cxn ang="0">
                <a:pos x="2761" y="2275"/>
              </a:cxn>
              <a:cxn ang="0">
                <a:pos x="2898" y="1359"/>
              </a:cxn>
              <a:cxn ang="0">
                <a:pos x="2998" y="560"/>
              </a:cxn>
              <a:cxn ang="0">
                <a:pos x="3060" y="0"/>
              </a:cxn>
              <a:cxn ang="0">
                <a:pos x="2980" y="148"/>
              </a:cxn>
              <a:cxn ang="0">
                <a:pos x="2871" y="282"/>
              </a:cxn>
              <a:cxn ang="0">
                <a:pos x="2737" y="405"/>
              </a:cxn>
              <a:cxn ang="0">
                <a:pos x="2582" y="520"/>
              </a:cxn>
              <a:cxn ang="0">
                <a:pos x="2408" y="628"/>
              </a:cxn>
              <a:cxn ang="0">
                <a:pos x="2120" y="782"/>
              </a:cxn>
              <a:cxn ang="0">
                <a:pos x="1601" y="1035"/>
              </a:cxn>
              <a:cxn ang="0">
                <a:pos x="1177" y="1251"/>
              </a:cxn>
              <a:cxn ang="0">
                <a:pos x="972" y="1370"/>
              </a:cxn>
              <a:cxn ang="0">
                <a:pos x="776" y="1497"/>
              </a:cxn>
              <a:cxn ang="0">
                <a:pos x="594" y="1638"/>
              </a:cxn>
              <a:cxn ang="0">
                <a:pos x="427" y="1791"/>
              </a:cxn>
              <a:cxn ang="0">
                <a:pos x="279" y="1961"/>
              </a:cxn>
            </a:cxnLst>
            <a:rect l="0" t="0" r="r" b="b"/>
            <a:pathLst>
              <a:path w="3060" h="3880">
                <a:moveTo>
                  <a:pt x="279" y="1961"/>
                </a:moveTo>
                <a:lnTo>
                  <a:pt x="279" y="1961"/>
                </a:lnTo>
                <a:lnTo>
                  <a:pt x="256" y="1992"/>
                </a:lnTo>
                <a:lnTo>
                  <a:pt x="233" y="2025"/>
                </a:lnTo>
                <a:lnTo>
                  <a:pt x="211" y="2058"/>
                </a:lnTo>
                <a:lnTo>
                  <a:pt x="190" y="2091"/>
                </a:lnTo>
                <a:lnTo>
                  <a:pt x="171" y="2124"/>
                </a:lnTo>
                <a:lnTo>
                  <a:pt x="153" y="2157"/>
                </a:lnTo>
                <a:lnTo>
                  <a:pt x="136" y="2189"/>
                </a:lnTo>
                <a:lnTo>
                  <a:pt x="121" y="2223"/>
                </a:lnTo>
                <a:lnTo>
                  <a:pt x="105" y="2256"/>
                </a:lnTo>
                <a:lnTo>
                  <a:pt x="91" y="2289"/>
                </a:lnTo>
                <a:lnTo>
                  <a:pt x="79" y="2322"/>
                </a:lnTo>
                <a:lnTo>
                  <a:pt x="67" y="2356"/>
                </a:lnTo>
                <a:lnTo>
                  <a:pt x="57" y="2388"/>
                </a:lnTo>
                <a:lnTo>
                  <a:pt x="47" y="2421"/>
                </a:lnTo>
                <a:lnTo>
                  <a:pt x="38" y="2455"/>
                </a:lnTo>
                <a:lnTo>
                  <a:pt x="30" y="2487"/>
                </a:lnTo>
                <a:lnTo>
                  <a:pt x="24" y="2520"/>
                </a:lnTo>
                <a:lnTo>
                  <a:pt x="18" y="2554"/>
                </a:lnTo>
                <a:lnTo>
                  <a:pt x="13" y="2586"/>
                </a:lnTo>
                <a:lnTo>
                  <a:pt x="9" y="2619"/>
                </a:lnTo>
                <a:lnTo>
                  <a:pt x="5" y="2652"/>
                </a:lnTo>
                <a:lnTo>
                  <a:pt x="3" y="2684"/>
                </a:lnTo>
                <a:lnTo>
                  <a:pt x="1" y="2716"/>
                </a:lnTo>
                <a:lnTo>
                  <a:pt x="0" y="2748"/>
                </a:lnTo>
                <a:lnTo>
                  <a:pt x="0" y="2780"/>
                </a:lnTo>
                <a:lnTo>
                  <a:pt x="0" y="2813"/>
                </a:lnTo>
                <a:lnTo>
                  <a:pt x="1" y="2844"/>
                </a:lnTo>
                <a:lnTo>
                  <a:pt x="3" y="2876"/>
                </a:lnTo>
                <a:lnTo>
                  <a:pt x="9" y="2938"/>
                </a:lnTo>
                <a:lnTo>
                  <a:pt x="16" y="3000"/>
                </a:lnTo>
                <a:lnTo>
                  <a:pt x="26" y="3061"/>
                </a:lnTo>
                <a:lnTo>
                  <a:pt x="39" y="3121"/>
                </a:lnTo>
                <a:lnTo>
                  <a:pt x="52" y="3179"/>
                </a:lnTo>
                <a:lnTo>
                  <a:pt x="69" y="3237"/>
                </a:lnTo>
                <a:lnTo>
                  <a:pt x="86" y="3292"/>
                </a:lnTo>
                <a:lnTo>
                  <a:pt x="103" y="3347"/>
                </a:lnTo>
                <a:lnTo>
                  <a:pt x="123" y="3400"/>
                </a:lnTo>
                <a:lnTo>
                  <a:pt x="144" y="3452"/>
                </a:lnTo>
                <a:lnTo>
                  <a:pt x="165" y="3502"/>
                </a:lnTo>
                <a:lnTo>
                  <a:pt x="187" y="3550"/>
                </a:lnTo>
                <a:lnTo>
                  <a:pt x="209" y="3596"/>
                </a:lnTo>
                <a:lnTo>
                  <a:pt x="232" y="3641"/>
                </a:lnTo>
                <a:lnTo>
                  <a:pt x="253" y="3683"/>
                </a:lnTo>
                <a:lnTo>
                  <a:pt x="276" y="3723"/>
                </a:lnTo>
                <a:lnTo>
                  <a:pt x="298" y="3761"/>
                </a:lnTo>
                <a:lnTo>
                  <a:pt x="320" y="3797"/>
                </a:lnTo>
                <a:lnTo>
                  <a:pt x="320" y="3797"/>
                </a:lnTo>
                <a:lnTo>
                  <a:pt x="359" y="3758"/>
                </a:lnTo>
                <a:lnTo>
                  <a:pt x="405" y="3711"/>
                </a:lnTo>
                <a:lnTo>
                  <a:pt x="457" y="3657"/>
                </a:lnTo>
                <a:lnTo>
                  <a:pt x="515" y="3596"/>
                </a:lnTo>
                <a:lnTo>
                  <a:pt x="647" y="3453"/>
                </a:lnTo>
                <a:lnTo>
                  <a:pt x="795" y="3289"/>
                </a:lnTo>
                <a:lnTo>
                  <a:pt x="958" y="3107"/>
                </a:lnTo>
                <a:lnTo>
                  <a:pt x="1130" y="2912"/>
                </a:lnTo>
                <a:lnTo>
                  <a:pt x="1309" y="2707"/>
                </a:lnTo>
                <a:lnTo>
                  <a:pt x="1491" y="2496"/>
                </a:lnTo>
                <a:lnTo>
                  <a:pt x="1671" y="2284"/>
                </a:lnTo>
                <a:lnTo>
                  <a:pt x="1848" y="2074"/>
                </a:lnTo>
                <a:lnTo>
                  <a:pt x="2015" y="1871"/>
                </a:lnTo>
                <a:lnTo>
                  <a:pt x="2170" y="1680"/>
                </a:lnTo>
                <a:lnTo>
                  <a:pt x="2242" y="1590"/>
                </a:lnTo>
                <a:lnTo>
                  <a:pt x="2311" y="1504"/>
                </a:lnTo>
                <a:lnTo>
                  <a:pt x="2374" y="1423"/>
                </a:lnTo>
                <a:lnTo>
                  <a:pt x="2431" y="1347"/>
                </a:lnTo>
                <a:lnTo>
                  <a:pt x="2483" y="1276"/>
                </a:lnTo>
                <a:lnTo>
                  <a:pt x="2529" y="1213"/>
                </a:lnTo>
                <a:lnTo>
                  <a:pt x="2567" y="1156"/>
                </a:lnTo>
                <a:lnTo>
                  <a:pt x="2600" y="1107"/>
                </a:lnTo>
                <a:lnTo>
                  <a:pt x="2600" y="1107"/>
                </a:lnTo>
                <a:lnTo>
                  <a:pt x="2578" y="1148"/>
                </a:lnTo>
                <a:lnTo>
                  <a:pt x="2557" y="1190"/>
                </a:lnTo>
                <a:lnTo>
                  <a:pt x="2533" y="1233"/>
                </a:lnTo>
                <a:lnTo>
                  <a:pt x="2508" y="1277"/>
                </a:lnTo>
                <a:lnTo>
                  <a:pt x="2454" y="1367"/>
                </a:lnTo>
                <a:lnTo>
                  <a:pt x="2397" y="1459"/>
                </a:lnTo>
                <a:lnTo>
                  <a:pt x="2336" y="1554"/>
                </a:lnTo>
                <a:lnTo>
                  <a:pt x="2271" y="1649"/>
                </a:lnTo>
                <a:lnTo>
                  <a:pt x="2202" y="1747"/>
                </a:lnTo>
                <a:lnTo>
                  <a:pt x="2131" y="1846"/>
                </a:lnTo>
                <a:lnTo>
                  <a:pt x="2057" y="1947"/>
                </a:lnTo>
                <a:lnTo>
                  <a:pt x="1982" y="2047"/>
                </a:lnTo>
                <a:lnTo>
                  <a:pt x="1905" y="2148"/>
                </a:lnTo>
                <a:lnTo>
                  <a:pt x="1827" y="2249"/>
                </a:lnTo>
                <a:lnTo>
                  <a:pt x="1747" y="2349"/>
                </a:lnTo>
                <a:lnTo>
                  <a:pt x="1667" y="2449"/>
                </a:lnTo>
                <a:lnTo>
                  <a:pt x="1587" y="2548"/>
                </a:lnTo>
                <a:lnTo>
                  <a:pt x="1507" y="2646"/>
                </a:lnTo>
                <a:lnTo>
                  <a:pt x="1348" y="2835"/>
                </a:lnTo>
                <a:lnTo>
                  <a:pt x="1195" y="3017"/>
                </a:lnTo>
                <a:lnTo>
                  <a:pt x="1049" y="3188"/>
                </a:lnTo>
                <a:lnTo>
                  <a:pt x="915" y="3344"/>
                </a:lnTo>
                <a:lnTo>
                  <a:pt x="689" y="3605"/>
                </a:lnTo>
                <a:lnTo>
                  <a:pt x="605" y="3705"/>
                </a:lnTo>
                <a:lnTo>
                  <a:pt x="571" y="3746"/>
                </a:lnTo>
                <a:lnTo>
                  <a:pt x="543" y="3781"/>
                </a:lnTo>
                <a:lnTo>
                  <a:pt x="543" y="3781"/>
                </a:lnTo>
                <a:lnTo>
                  <a:pt x="588" y="3796"/>
                </a:lnTo>
                <a:lnTo>
                  <a:pt x="634" y="3809"/>
                </a:lnTo>
                <a:lnTo>
                  <a:pt x="680" y="3822"/>
                </a:lnTo>
                <a:lnTo>
                  <a:pt x="725" y="3833"/>
                </a:lnTo>
                <a:lnTo>
                  <a:pt x="771" y="3843"/>
                </a:lnTo>
                <a:lnTo>
                  <a:pt x="817" y="3852"/>
                </a:lnTo>
                <a:lnTo>
                  <a:pt x="862" y="3859"/>
                </a:lnTo>
                <a:lnTo>
                  <a:pt x="907" y="3866"/>
                </a:lnTo>
                <a:lnTo>
                  <a:pt x="953" y="3870"/>
                </a:lnTo>
                <a:lnTo>
                  <a:pt x="997" y="3875"/>
                </a:lnTo>
                <a:lnTo>
                  <a:pt x="1043" y="3878"/>
                </a:lnTo>
                <a:lnTo>
                  <a:pt x="1087" y="3879"/>
                </a:lnTo>
                <a:lnTo>
                  <a:pt x="1132" y="3880"/>
                </a:lnTo>
                <a:lnTo>
                  <a:pt x="1177" y="3879"/>
                </a:lnTo>
                <a:lnTo>
                  <a:pt x="1220" y="3877"/>
                </a:lnTo>
                <a:lnTo>
                  <a:pt x="1265" y="3875"/>
                </a:lnTo>
                <a:lnTo>
                  <a:pt x="1308" y="3870"/>
                </a:lnTo>
                <a:lnTo>
                  <a:pt x="1352" y="3866"/>
                </a:lnTo>
                <a:lnTo>
                  <a:pt x="1394" y="3859"/>
                </a:lnTo>
                <a:lnTo>
                  <a:pt x="1436" y="3853"/>
                </a:lnTo>
                <a:lnTo>
                  <a:pt x="1479" y="3844"/>
                </a:lnTo>
                <a:lnTo>
                  <a:pt x="1521" y="3835"/>
                </a:lnTo>
                <a:lnTo>
                  <a:pt x="1563" y="3826"/>
                </a:lnTo>
                <a:lnTo>
                  <a:pt x="1604" y="3815"/>
                </a:lnTo>
                <a:lnTo>
                  <a:pt x="1644" y="3802"/>
                </a:lnTo>
                <a:lnTo>
                  <a:pt x="1684" y="3789"/>
                </a:lnTo>
                <a:lnTo>
                  <a:pt x="1725" y="3776"/>
                </a:lnTo>
                <a:lnTo>
                  <a:pt x="1764" y="3760"/>
                </a:lnTo>
                <a:lnTo>
                  <a:pt x="1802" y="3744"/>
                </a:lnTo>
                <a:lnTo>
                  <a:pt x="1841" y="3728"/>
                </a:lnTo>
                <a:lnTo>
                  <a:pt x="1878" y="3710"/>
                </a:lnTo>
                <a:lnTo>
                  <a:pt x="1915" y="3692"/>
                </a:lnTo>
                <a:lnTo>
                  <a:pt x="1952" y="3672"/>
                </a:lnTo>
                <a:lnTo>
                  <a:pt x="1988" y="3653"/>
                </a:lnTo>
                <a:lnTo>
                  <a:pt x="2023" y="3631"/>
                </a:lnTo>
                <a:lnTo>
                  <a:pt x="2057" y="3609"/>
                </a:lnTo>
                <a:lnTo>
                  <a:pt x="2091" y="3586"/>
                </a:lnTo>
                <a:lnTo>
                  <a:pt x="2125" y="3563"/>
                </a:lnTo>
                <a:lnTo>
                  <a:pt x="2157" y="3539"/>
                </a:lnTo>
                <a:lnTo>
                  <a:pt x="2189" y="3514"/>
                </a:lnTo>
                <a:lnTo>
                  <a:pt x="2219" y="3488"/>
                </a:lnTo>
                <a:lnTo>
                  <a:pt x="2250" y="3462"/>
                </a:lnTo>
                <a:lnTo>
                  <a:pt x="2279" y="3435"/>
                </a:lnTo>
                <a:lnTo>
                  <a:pt x="2309" y="3407"/>
                </a:lnTo>
                <a:lnTo>
                  <a:pt x="2336" y="3378"/>
                </a:lnTo>
                <a:lnTo>
                  <a:pt x="2363" y="3349"/>
                </a:lnTo>
                <a:lnTo>
                  <a:pt x="2389" y="3319"/>
                </a:lnTo>
                <a:lnTo>
                  <a:pt x="2414" y="3288"/>
                </a:lnTo>
                <a:lnTo>
                  <a:pt x="2439" y="3257"/>
                </a:lnTo>
                <a:lnTo>
                  <a:pt x="2462" y="3225"/>
                </a:lnTo>
                <a:lnTo>
                  <a:pt x="2485" y="3192"/>
                </a:lnTo>
                <a:lnTo>
                  <a:pt x="2505" y="3159"/>
                </a:lnTo>
                <a:lnTo>
                  <a:pt x="2526" y="3125"/>
                </a:lnTo>
                <a:lnTo>
                  <a:pt x="2546" y="3091"/>
                </a:lnTo>
                <a:lnTo>
                  <a:pt x="2564" y="3056"/>
                </a:lnTo>
                <a:lnTo>
                  <a:pt x="2582" y="3020"/>
                </a:lnTo>
                <a:lnTo>
                  <a:pt x="2598" y="2985"/>
                </a:lnTo>
                <a:lnTo>
                  <a:pt x="2613" y="2949"/>
                </a:lnTo>
                <a:lnTo>
                  <a:pt x="2627" y="2911"/>
                </a:lnTo>
                <a:lnTo>
                  <a:pt x="2640" y="2874"/>
                </a:lnTo>
                <a:lnTo>
                  <a:pt x="2652" y="2835"/>
                </a:lnTo>
                <a:lnTo>
                  <a:pt x="2663" y="2797"/>
                </a:lnTo>
                <a:lnTo>
                  <a:pt x="2673" y="2758"/>
                </a:lnTo>
                <a:lnTo>
                  <a:pt x="2680" y="2719"/>
                </a:lnTo>
                <a:lnTo>
                  <a:pt x="2680" y="2719"/>
                </a:lnTo>
                <a:lnTo>
                  <a:pt x="2701" y="2611"/>
                </a:lnTo>
                <a:lnTo>
                  <a:pt x="2722" y="2500"/>
                </a:lnTo>
                <a:lnTo>
                  <a:pt x="2741" y="2388"/>
                </a:lnTo>
                <a:lnTo>
                  <a:pt x="2761" y="2275"/>
                </a:lnTo>
                <a:lnTo>
                  <a:pt x="2798" y="2046"/>
                </a:lnTo>
                <a:lnTo>
                  <a:pt x="2834" y="1814"/>
                </a:lnTo>
                <a:lnTo>
                  <a:pt x="2866" y="1584"/>
                </a:lnTo>
                <a:lnTo>
                  <a:pt x="2898" y="1359"/>
                </a:lnTo>
                <a:lnTo>
                  <a:pt x="2926" y="1140"/>
                </a:lnTo>
                <a:lnTo>
                  <a:pt x="2953" y="932"/>
                </a:lnTo>
                <a:lnTo>
                  <a:pt x="2977" y="739"/>
                </a:lnTo>
                <a:lnTo>
                  <a:pt x="2998" y="560"/>
                </a:lnTo>
                <a:lnTo>
                  <a:pt x="3032" y="265"/>
                </a:lnTo>
                <a:lnTo>
                  <a:pt x="3052" y="71"/>
                </a:lnTo>
                <a:lnTo>
                  <a:pt x="3060" y="0"/>
                </a:lnTo>
                <a:lnTo>
                  <a:pt x="3060" y="0"/>
                </a:lnTo>
                <a:lnTo>
                  <a:pt x="3043" y="38"/>
                </a:lnTo>
                <a:lnTo>
                  <a:pt x="3023" y="76"/>
                </a:lnTo>
                <a:lnTo>
                  <a:pt x="3002" y="112"/>
                </a:lnTo>
                <a:lnTo>
                  <a:pt x="2980" y="148"/>
                </a:lnTo>
                <a:lnTo>
                  <a:pt x="2955" y="182"/>
                </a:lnTo>
                <a:lnTo>
                  <a:pt x="2928" y="217"/>
                </a:lnTo>
                <a:lnTo>
                  <a:pt x="2900" y="249"/>
                </a:lnTo>
                <a:lnTo>
                  <a:pt x="2871" y="282"/>
                </a:lnTo>
                <a:lnTo>
                  <a:pt x="2839" y="313"/>
                </a:lnTo>
                <a:lnTo>
                  <a:pt x="2807" y="345"/>
                </a:lnTo>
                <a:lnTo>
                  <a:pt x="2772" y="375"/>
                </a:lnTo>
                <a:lnTo>
                  <a:pt x="2737" y="405"/>
                </a:lnTo>
                <a:lnTo>
                  <a:pt x="2700" y="434"/>
                </a:lnTo>
                <a:lnTo>
                  <a:pt x="2661" y="464"/>
                </a:lnTo>
                <a:lnTo>
                  <a:pt x="2622" y="492"/>
                </a:lnTo>
                <a:lnTo>
                  <a:pt x="2582" y="520"/>
                </a:lnTo>
                <a:lnTo>
                  <a:pt x="2539" y="547"/>
                </a:lnTo>
                <a:lnTo>
                  <a:pt x="2497" y="574"/>
                </a:lnTo>
                <a:lnTo>
                  <a:pt x="2452" y="602"/>
                </a:lnTo>
                <a:lnTo>
                  <a:pt x="2408" y="628"/>
                </a:lnTo>
                <a:lnTo>
                  <a:pt x="2362" y="654"/>
                </a:lnTo>
                <a:lnTo>
                  <a:pt x="2315" y="680"/>
                </a:lnTo>
                <a:lnTo>
                  <a:pt x="2219" y="731"/>
                </a:lnTo>
                <a:lnTo>
                  <a:pt x="2120" y="782"/>
                </a:lnTo>
                <a:lnTo>
                  <a:pt x="2019" y="832"/>
                </a:lnTo>
                <a:lnTo>
                  <a:pt x="1917" y="882"/>
                </a:lnTo>
                <a:lnTo>
                  <a:pt x="1812" y="932"/>
                </a:lnTo>
                <a:lnTo>
                  <a:pt x="1601" y="1035"/>
                </a:lnTo>
                <a:lnTo>
                  <a:pt x="1494" y="1087"/>
                </a:lnTo>
                <a:lnTo>
                  <a:pt x="1388" y="1140"/>
                </a:lnTo>
                <a:lnTo>
                  <a:pt x="1281" y="1195"/>
                </a:lnTo>
                <a:lnTo>
                  <a:pt x="1177" y="1251"/>
                </a:lnTo>
                <a:lnTo>
                  <a:pt x="1124" y="1280"/>
                </a:lnTo>
                <a:lnTo>
                  <a:pt x="1073" y="1309"/>
                </a:lnTo>
                <a:lnTo>
                  <a:pt x="1022" y="1339"/>
                </a:lnTo>
                <a:lnTo>
                  <a:pt x="972" y="1370"/>
                </a:lnTo>
                <a:lnTo>
                  <a:pt x="922" y="1400"/>
                </a:lnTo>
                <a:lnTo>
                  <a:pt x="873" y="1432"/>
                </a:lnTo>
                <a:lnTo>
                  <a:pt x="824" y="1465"/>
                </a:lnTo>
                <a:lnTo>
                  <a:pt x="776" y="1497"/>
                </a:lnTo>
                <a:lnTo>
                  <a:pt x="730" y="1531"/>
                </a:lnTo>
                <a:lnTo>
                  <a:pt x="683" y="1566"/>
                </a:lnTo>
                <a:lnTo>
                  <a:pt x="638" y="1602"/>
                </a:lnTo>
                <a:lnTo>
                  <a:pt x="594" y="1638"/>
                </a:lnTo>
                <a:lnTo>
                  <a:pt x="550" y="1675"/>
                </a:lnTo>
                <a:lnTo>
                  <a:pt x="508" y="1713"/>
                </a:lnTo>
                <a:lnTo>
                  <a:pt x="468" y="1751"/>
                </a:lnTo>
                <a:lnTo>
                  <a:pt x="427" y="1791"/>
                </a:lnTo>
                <a:lnTo>
                  <a:pt x="388" y="1831"/>
                </a:lnTo>
                <a:lnTo>
                  <a:pt x="351" y="1874"/>
                </a:lnTo>
                <a:lnTo>
                  <a:pt x="314" y="1916"/>
                </a:lnTo>
                <a:lnTo>
                  <a:pt x="279" y="1961"/>
                </a:lnTo>
                <a:lnTo>
                  <a:pt x="279" y="19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50" name="Rectangle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4642257" y="4193129"/>
            <a:ext cx="2273278" cy="2286162"/>
          </a:xfrm>
          <a:prstGeom prst="rect">
            <a:avLst/>
          </a:prstGeom>
          <a:solidFill>
            <a:srgbClr val="37A8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 rot="3600000">
            <a:off x="5476338" y="4076687"/>
            <a:ext cx="1006244" cy="106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5400" b="1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lang="en-US" sz="5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 rot="3600000">
            <a:off x="4605322" y="4796123"/>
            <a:ext cx="1948690" cy="117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FF"/>
                </a:solidFill>
                <a:latin typeface="Arial"/>
                <a:cs typeface="Arial"/>
              </a:rPr>
              <a:t>A guide with many options and tips.</a:t>
            </a:r>
          </a:p>
        </p:txBody>
      </p:sp>
      <p:sp>
        <p:nvSpPr>
          <p:cNvPr id="83" name="Oval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3600000">
            <a:off x="6665026" y="5410536"/>
            <a:ext cx="466317" cy="466317"/>
          </a:xfrm>
          <a:prstGeom prst="ellipse">
            <a:avLst/>
          </a:prstGeom>
          <a:solidFill>
            <a:srgbClr val="37A8F8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grpSp>
        <p:nvGrpSpPr>
          <p:cNvPr id="84" name="Group 78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3600000">
            <a:off x="6755706" y="5499171"/>
            <a:ext cx="315760" cy="270804"/>
            <a:chOff x="2590800" y="4660900"/>
            <a:chExt cx="468313" cy="401638"/>
          </a:xfrm>
          <a:solidFill>
            <a:srgbClr val="FFFFFF"/>
          </a:solidFill>
          <a:effectLst/>
        </p:grpSpPr>
        <p:sp>
          <p:nvSpPr>
            <p:cNvPr id="85" name="Freeform 608"/>
            <p:cNvSpPr>
              <a:spLocks/>
            </p:cNvSpPr>
            <p:nvPr/>
          </p:nvSpPr>
          <p:spPr bwMode="auto">
            <a:xfrm>
              <a:off x="2709863" y="4854575"/>
              <a:ext cx="106363" cy="161925"/>
            </a:xfrm>
            <a:custGeom>
              <a:avLst/>
              <a:gdLst/>
              <a:ahLst/>
              <a:cxnLst>
                <a:cxn ang="0">
                  <a:pos x="36" y="142"/>
                </a:cxn>
                <a:cxn ang="0">
                  <a:pos x="42" y="159"/>
                </a:cxn>
                <a:cxn ang="0">
                  <a:pos x="50" y="166"/>
                </a:cxn>
                <a:cxn ang="0">
                  <a:pos x="65" y="171"/>
                </a:cxn>
                <a:cxn ang="0">
                  <a:pos x="76" y="168"/>
                </a:cxn>
                <a:cxn ang="0">
                  <a:pos x="85" y="162"/>
                </a:cxn>
                <a:cxn ang="0">
                  <a:pos x="93" y="145"/>
                </a:cxn>
                <a:cxn ang="0">
                  <a:pos x="93" y="131"/>
                </a:cxn>
                <a:cxn ang="0">
                  <a:pos x="85" y="115"/>
                </a:cxn>
                <a:cxn ang="0">
                  <a:pos x="77" y="109"/>
                </a:cxn>
                <a:cxn ang="0">
                  <a:pos x="67" y="107"/>
                </a:cxn>
                <a:cxn ang="0">
                  <a:pos x="52" y="78"/>
                </a:cxn>
                <a:cxn ang="0">
                  <a:pos x="67" y="77"/>
                </a:cxn>
                <a:cxn ang="0">
                  <a:pos x="77" y="71"/>
                </a:cxn>
                <a:cxn ang="0">
                  <a:pos x="84" y="58"/>
                </a:cxn>
                <a:cxn ang="0">
                  <a:pos x="85" y="48"/>
                </a:cxn>
                <a:cxn ang="0">
                  <a:pos x="79" y="37"/>
                </a:cxn>
                <a:cxn ang="0">
                  <a:pos x="72" y="32"/>
                </a:cxn>
                <a:cxn ang="0">
                  <a:pos x="63" y="31"/>
                </a:cxn>
                <a:cxn ang="0">
                  <a:pos x="49" y="35"/>
                </a:cxn>
                <a:cxn ang="0">
                  <a:pos x="43" y="41"/>
                </a:cxn>
                <a:cxn ang="0">
                  <a:pos x="37" y="57"/>
                </a:cxn>
                <a:cxn ang="0">
                  <a:pos x="5" y="43"/>
                </a:cxn>
                <a:cxn ang="0">
                  <a:pos x="14" y="23"/>
                </a:cxn>
                <a:cxn ang="0">
                  <a:pos x="22" y="13"/>
                </a:cxn>
                <a:cxn ang="0">
                  <a:pos x="34" y="6"/>
                </a:cxn>
                <a:cxn ang="0">
                  <a:pos x="55" y="0"/>
                </a:cxn>
                <a:cxn ang="0">
                  <a:pos x="78" y="1"/>
                </a:cxn>
                <a:cxn ang="0">
                  <a:pos x="95" y="7"/>
                </a:cxn>
                <a:cxn ang="0">
                  <a:pos x="109" y="17"/>
                </a:cxn>
                <a:cxn ang="0">
                  <a:pos x="119" y="33"/>
                </a:cxn>
                <a:cxn ang="0">
                  <a:pos x="123" y="50"/>
                </a:cxn>
                <a:cxn ang="0">
                  <a:pos x="119" y="68"/>
                </a:cxn>
                <a:cxn ang="0">
                  <a:pos x="107" y="83"/>
                </a:cxn>
                <a:cxn ang="0">
                  <a:pos x="94" y="93"/>
                </a:cxn>
                <a:cxn ang="0">
                  <a:pos x="116" y="103"/>
                </a:cxn>
                <a:cxn ang="0">
                  <a:pos x="126" y="116"/>
                </a:cxn>
                <a:cxn ang="0">
                  <a:pos x="132" y="139"/>
                </a:cxn>
                <a:cxn ang="0">
                  <a:pos x="131" y="152"/>
                </a:cxn>
                <a:cxn ang="0">
                  <a:pos x="124" y="169"/>
                </a:cxn>
                <a:cxn ang="0">
                  <a:pos x="113" y="185"/>
                </a:cxn>
                <a:cxn ang="0">
                  <a:pos x="103" y="193"/>
                </a:cxn>
                <a:cxn ang="0">
                  <a:pos x="85" y="200"/>
                </a:cxn>
                <a:cxn ang="0">
                  <a:pos x="66" y="203"/>
                </a:cxn>
                <a:cxn ang="0">
                  <a:pos x="30" y="194"/>
                </a:cxn>
                <a:cxn ang="0">
                  <a:pos x="12" y="179"/>
                </a:cxn>
                <a:cxn ang="0">
                  <a:pos x="0" y="146"/>
                </a:cxn>
              </a:cxnLst>
              <a:rect l="0" t="0" r="r" b="b"/>
              <a:pathLst>
                <a:path w="132" h="203">
                  <a:moveTo>
                    <a:pt x="0" y="146"/>
                  </a:moveTo>
                  <a:lnTo>
                    <a:pt x="36" y="142"/>
                  </a:lnTo>
                  <a:lnTo>
                    <a:pt x="36" y="142"/>
                  </a:lnTo>
                  <a:lnTo>
                    <a:pt x="38" y="148"/>
                  </a:lnTo>
                  <a:lnTo>
                    <a:pt x="40" y="154"/>
                  </a:lnTo>
                  <a:lnTo>
                    <a:pt x="42" y="159"/>
                  </a:lnTo>
                  <a:lnTo>
                    <a:pt x="46" y="163"/>
                  </a:lnTo>
                  <a:lnTo>
                    <a:pt x="46" y="163"/>
                  </a:lnTo>
                  <a:lnTo>
                    <a:pt x="50" y="166"/>
                  </a:lnTo>
                  <a:lnTo>
                    <a:pt x="54" y="169"/>
                  </a:lnTo>
                  <a:lnTo>
                    <a:pt x="60" y="170"/>
                  </a:lnTo>
                  <a:lnTo>
                    <a:pt x="65" y="171"/>
                  </a:lnTo>
                  <a:lnTo>
                    <a:pt x="65" y="171"/>
                  </a:lnTo>
                  <a:lnTo>
                    <a:pt x="71" y="170"/>
                  </a:lnTo>
                  <a:lnTo>
                    <a:pt x="76" y="168"/>
                  </a:lnTo>
                  <a:lnTo>
                    <a:pt x="81" y="166"/>
                  </a:lnTo>
                  <a:lnTo>
                    <a:pt x="85" y="162"/>
                  </a:lnTo>
                  <a:lnTo>
                    <a:pt x="85" y="162"/>
                  </a:lnTo>
                  <a:lnTo>
                    <a:pt x="89" y="157"/>
                  </a:lnTo>
                  <a:lnTo>
                    <a:pt x="91" y="151"/>
                  </a:lnTo>
                  <a:lnTo>
                    <a:pt x="93" y="145"/>
                  </a:lnTo>
                  <a:lnTo>
                    <a:pt x="93" y="138"/>
                  </a:lnTo>
                  <a:lnTo>
                    <a:pt x="93" y="138"/>
                  </a:lnTo>
                  <a:lnTo>
                    <a:pt x="93" y="131"/>
                  </a:lnTo>
                  <a:lnTo>
                    <a:pt x="91" y="125"/>
                  </a:lnTo>
                  <a:lnTo>
                    <a:pt x="89" y="120"/>
                  </a:lnTo>
                  <a:lnTo>
                    <a:pt x="85" y="115"/>
                  </a:lnTo>
                  <a:lnTo>
                    <a:pt x="85" y="115"/>
                  </a:lnTo>
                  <a:lnTo>
                    <a:pt x="81" y="112"/>
                  </a:lnTo>
                  <a:lnTo>
                    <a:pt x="77" y="109"/>
                  </a:lnTo>
                  <a:lnTo>
                    <a:pt x="72" y="107"/>
                  </a:lnTo>
                  <a:lnTo>
                    <a:pt x="67" y="107"/>
                  </a:lnTo>
                  <a:lnTo>
                    <a:pt x="67" y="107"/>
                  </a:lnTo>
                  <a:lnTo>
                    <a:pt x="59" y="108"/>
                  </a:lnTo>
                  <a:lnTo>
                    <a:pt x="48" y="110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61" y="78"/>
                  </a:lnTo>
                  <a:lnTo>
                    <a:pt x="67" y="77"/>
                  </a:lnTo>
                  <a:lnTo>
                    <a:pt x="72" y="74"/>
                  </a:lnTo>
                  <a:lnTo>
                    <a:pt x="77" y="71"/>
                  </a:lnTo>
                  <a:lnTo>
                    <a:pt x="77" y="71"/>
                  </a:lnTo>
                  <a:lnTo>
                    <a:pt x="80" y="68"/>
                  </a:lnTo>
                  <a:lnTo>
                    <a:pt x="83" y="63"/>
                  </a:lnTo>
                  <a:lnTo>
                    <a:pt x="84" y="58"/>
                  </a:lnTo>
                  <a:lnTo>
                    <a:pt x="85" y="53"/>
                  </a:lnTo>
                  <a:lnTo>
                    <a:pt x="85" y="53"/>
                  </a:lnTo>
                  <a:lnTo>
                    <a:pt x="85" y="48"/>
                  </a:lnTo>
                  <a:lnTo>
                    <a:pt x="83" y="44"/>
                  </a:lnTo>
                  <a:lnTo>
                    <a:pt x="82" y="40"/>
                  </a:lnTo>
                  <a:lnTo>
                    <a:pt x="79" y="37"/>
                  </a:lnTo>
                  <a:lnTo>
                    <a:pt x="79" y="37"/>
                  </a:lnTo>
                  <a:lnTo>
                    <a:pt x="76" y="34"/>
                  </a:lnTo>
                  <a:lnTo>
                    <a:pt x="72" y="32"/>
                  </a:lnTo>
                  <a:lnTo>
                    <a:pt x="68" y="31"/>
                  </a:lnTo>
                  <a:lnTo>
                    <a:pt x="63" y="31"/>
                  </a:lnTo>
                  <a:lnTo>
                    <a:pt x="63" y="31"/>
                  </a:lnTo>
                  <a:lnTo>
                    <a:pt x="59" y="31"/>
                  </a:lnTo>
                  <a:lnTo>
                    <a:pt x="53" y="32"/>
                  </a:lnTo>
                  <a:lnTo>
                    <a:pt x="49" y="35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3" y="41"/>
                  </a:lnTo>
                  <a:lnTo>
                    <a:pt x="40" y="46"/>
                  </a:lnTo>
                  <a:lnTo>
                    <a:pt x="39" y="51"/>
                  </a:lnTo>
                  <a:lnTo>
                    <a:pt x="37" y="57"/>
                  </a:lnTo>
                  <a:lnTo>
                    <a:pt x="3" y="51"/>
                  </a:lnTo>
                  <a:lnTo>
                    <a:pt x="3" y="51"/>
                  </a:lnTo>
                  <a:lnTo>
                    <a:pt x="5" y="43"/>
                  </a:lnTo>
                  <a:lnTo>
                    <a:pt x="7" y="35"/>
                  </a:lnTo>
                  <a:lnTo>
                    <a:pt x="10" y="28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8" y="18"/>
                  </a:lnTo>
                  <a:lnTo>
                    <a:pt x="22" y="13"/>
                  </a:lnTo>
                  <a:lnTo>
                    <a:pt x="28" y="9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41" y="3"/>
                  </a:lnTo>
                  <a:lnTo>
                    <a:pt x="48" y="1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8" y="1"/>
                  </a:lnTo>
                  <a:lnTo>
                    <a:pt x="84" y="2"/>
                  </a:lnTo>
                  <a:lnTo>
                    <a:pt x="89" y="4"/>
                  </a:lnTo>
                  <a:lnTo>
                    <a:pt x="95" y="7"/>
                  </a:lnTo>
                  <a:lnTo>
                    <a:pt x="100" y="10"/>
                  </a:lnTo>
                  <a:lnTo>
                    <a:pt x="105" y="13"/>
                  </a:lnTo>
                  <a:lnTo>
                    <a:pt x="109" y="17"/>
                  </a:lnTo>
                  <a:lnTo>
                    <a:pt x="109" y="17"/>
                  </a:lnTo>
                  <a:lnTo>
                    <a:pt x="115" y="25"/>
                  </a:lnTo>
                  <a:lnTo>
                    <a:pt x="119" y="33"/>
                  </a:lnTo>
                  <a:lnTo>
                    <a:pt x="122" y="41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2" y="57"/>
                  </a:lnTo>
                  <a:lnTo>
                    <a:pt x="121" y="63"/>
                  </a:lnTo>
                  <a:lnTo>
                    <a:pt x="119" y="68"/>
                  </a:lnTo>
                  <a:lnTo>
                    <a:pt x="116" y="74"/>
                  </a:lnTo>
                  <a:lnTo>
                    <a:pt x="112" y="79"/>
                  </a:lnTo>
                  <a:lnTo>
                    <a:pt x="107" y="83"/>
                  </a:lnTo>
                  <a:lnTo>
                    <a:pt x="101" y="89"/>
                  </a:lnTo>
                  <a:lnTo>
                    <a:pt x="94" y="93"/>
                  </a:lnTo>
                  <a:lnTo>
                    <a:pt x="94" y="93"/>
                  </a:lnTo>
                  <a:lnTo>
                    <a:pt x="103" y="95"/>
                  </a:lnTo>
                  <a:lnTo>
                    <a:pt x="110" y="99"/>
                  </a:lnTo>
                  <a:lnTo>
                    <a:pt x="116" y="103"/>
                  </a:lnTo>
                  <a:lnTo>
                    <a:pt x="122" y="109"/>
                  </a:lnTo>
                  <a:lnTo>
                    <a:pt x="122" y="109"/>
                  </a:lnTo>
                  <a:lnTo>
                    <a:pt x="126" y="116"/>
                  </a:lnTo>
                  <a:lnTo>
                    <a:pt x="129" y="123"/>
                  </a:lnTo>
                  <a:lnTo>
                    <a:pt x="131" y="131"/>
                  </a:lnTo>
                  <a:lnTo>
                    <a:pt x="132" y="139"/>
                  </a:lnTo>
                  <a:lnTo>
                    <a:pt x="132" y="139"/>
                  </a:lnTo>
                  <a:lnTo>
                    <a:pt x="131" y="146"/>
                  </a:lnTo>
                  <a:lnTo>
                    <a:pt x="131" y="152"/>
                  </a:lnTo>
                  <a:lnTo>
                    <a:pt x="129" y="158"/>
                  </a:lnTo>
                  <a:lnTo>
                    <a:pt x="127" y="163"/>
                  </a:lnTo>
                  <a:lnTo>
                    <a:pt x="124" y="169"/>
                  </a:lnTo>
                  <a:lnTo>
                    <a:pt x="121" y="175"/>
                  </a:lnTo>
                  <a:lnTo>
                    <a:pt x="117" y="180"/>
                  </a:lnTo>
                  <a:lnTo>
                    <a:pt x="113" y="185"/>
                  </a:lnTo>
                  <a:lnTo>
                    <a:pt x="113" y="185"/>
                  </a:lnTo>
                  <a:lnTo>
                    <a:pt x="108" y="189"/>
                  </a:lnTo>
                  <a:lnTo>
                    <a:pt x="103" y="193"/>
                  </a:lnTo>
                  <a:lnTo>
                    <a:pt x="97" y="196"/>
                  </a:lnTo>
                  <a:lnTo>
                    <a:pt x="91" y="198"/>
                  </a:lnTo>
                  <a:lnTo>
                    <a:pt x="85" y="200"/>
                  </a:lnTo>
                  <a:lnTo>
                    <a:pt x="79" y="202"/>
                  </a:lnTo>
                  <a:lnTo>
                    <a:pt x="66" y="203"/>
                  </a:lnTo>
                  <a:lnTo>
                    <a:pt x="66" y="203"/>
                  </a:lnTo>
                  <a:lnTo>
                    <a:pt x="52" y="202"/>
                  </a:lnTo>
                  <a:lnTo>
                    <a:pt x="40" y="199"/>
                  </a:lnTo>
                  <a:lnTo>
                    <a:pt x="30" y="194"/>
                  </a:lnTo>
                  <a:lnTo>
                    <a:pt x="20" y="188"/>
                  </a:lnTo>
                  <a:lnTo>
                    <a:pt x="20" y="188"/>
                  </a:lnTo>
                  <a:lnTo>
                    <a:pt x="12" y="179"/>
                  </a:lnTo>
                  <a:lnTo>
                    <a:pt x="6" y="169"/>
                  </a:lnTo>
                  <a:lnTo>
                    <a:pt x="2" y="158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Freeform 609"/>
            <p:cNvSpPr>
              <a:spLocks noEditPoints="1"/>
            </p:cNvSpPr>
            <p:nvPr/>
          </p:nvSpPr>
          <p:spPr bwMode="auto">
            <a:xfrm>
              <a:off x="2833688" y="4854575"/>
              <a:ext cx="103188" cy="161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1" y="11"/>
                </a:cxn>
                <a:cxn ang="0">
                  <a:pos x="110" y="20"/>
                </a:cxn>
                <a:cxn ang="0">
                  <a:pos x="114" y="27"/>
                </a:cxn>
                <a:cxn ang="0">
                  <a:pos x="122" y="43"/>
                </a:cxn>
                <a:cxn ang="0">
                  <a:pos x="126" y="63"/>
                </a:cxn>
                <a:cxn ang="0">
                  <a:pos x="129" y="88"/>
                </a:cxn>
                <a:cxn ang="0">
                  <a:pos x="129" y="101"/>
                </a:cxn>
                <a:cxn ang="0">
                  <a:pos x="128" y="127"/>
                </a:cxn>
                <a:cxn ang="0">
                  <a:pos x="124" y="149"/>
                </a:cxn>
                <a:cxn ang="0">
                  <a:pos x="118" y="168"/>
                </a:cxn>
                <a:cxn ang="0">
                  <a:pos x="110" y="183"/>
                </a:cxn>
                <a:cxn ang="0">
                  <a:pos x="106" y="188"/>
                </a:cxn>
                <a:cxn ang="0">
                  <a:pos x="96" y="195"/>
                </a:cxn>
                <a:cxn ang="0">
                  <a:pos x="85" y="200"/>
                </a:cxn>
                <a:cxn ang="0">
                  <a:pos x="72" y="203"/>
                </a:cxn>
                <a:cxn ang="0">
                  <a:pos x="64" y="203"/>
                </a:cxn>
                <a:cxn ang="0">
                  <a:pos x="50" y="202"/>
                </a:cxn>
                <a:cxn ang="0">
                  <a:pos x="38" y="197"/>
                </a:cxn>
                <a:cxn ang="0">
                  <a:pos x="27" y="191"/>
                </a:cxn>
                <a:cxn ang="0">
                  <a:pos x="18" y="181"/>
                </a:cxn>
                <a:cxn ang="0">
                  <a:pos x="14" y="175"/>
                </a:cxn>
                <a:cxn ang="0">
                  <a:pos x="7" y="158"/>
                </a:cxn>
                <a:cxn ang="0">
                  <a:pos x="3" y="139"/>
                </a:cxn>
                <a:cxn ang="0">
                  <a:pos x="0" y="101"/>
                </a:cxn>
                <a:cxn ang="0">
                  <a:pos x="0" y="88"/>
                </a:cxn>
                <a:cxn ang="0">
                  <a:pos x="3" y="63"/>
                </a:cxn>
                <a:cxn ang="0">
                  <a:pos x="8" y="43"/>
                </a:cxn>
                <a:cxn ang="0">
                  <a:pos x="15" y="27"/>
                </a:cxn>
                <a:cxn ang="0">
                  <a:pos x="19" y="20"/>
                </a:cxn>
                <a:cxn ang="0">
                  <a:pos x="28" y="11"/>
                </a:cxn>
                <a:cxn ang="0">
                  <a:pos x="39" y="5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64" y="31"/>
                </a:cxn>
                <a:cxn ang="0">
                  <a:pos x="58" y="32"/>
                </a:cxn>
                <a:cxn ang="0">
                  <a:pos x="52" y="35"/>
                </a:cxn>
                <a:cxn ang="0">
                  <a:pos x="47" y="42"/>
                </a:cxn>
                <a:cxn ang="0">
                  <a:pos x="44" y="51"/>
                </a:cxn>
                <a:cxn ang="0">
                  <a:pos x="41" y="71"/>
                </a:cxn>
                <a:cxn ang="0">
                  <a:pos x="40" y="101"/>
                </a:cxn>
                <a:cxn ang="0">
                  <a:pos x="42" y="141"/>
                </a:cxn>
                <a:cxn ang="0">
                  <a:pos x="43" y="149"/>
                </a:cxn>
                <a:cxn ang="0">
                  <a:pos x="49" y="164"/>
                </a:cxn>
                <a:cxn ang="0">
                  <a:pos x="52" y="166"/>
                </a:cxn>
                <a:cxn ang="0">
                  <a:pos x="64" y="171"/>
                </a:cxn>
                <a:cxn ang="0">
                  <a:pos x="72" y="170"/>
                </a:cxn>
                <a:cxn ang="0">
                  <a:pos x="77" y="166"/>
                </a:cxn>
                <a:cxn ang="0">
                  <a:pos x="82" y="160"/>
                </a:cxn>
                <a:cxn ang="0">
                  <a:pos x="86" y="151"/>
                </a:cxn>
                <a:cxn ang="0">
                  <a:pos x="89" y="131"/>
                </a:cxn>
                <a:cxn ang="0">
                  <a:pos x="90" y="101"/>
                </a:cxn>
                <a:cxn ang="0">
                  <a:pos x="88" y="61"/>
                </a:cxn>
                <a:cxn ang="0">
                  <a:pos x="86" y="53"/>
                </a:cxn>
                <a:cxn ang="0">
                  <a:pos x="80" y="38"/>
                </a:cxn>
                <a:cxn ang="0">
                  <a:pos x="77" y="35"/>
                </a:cxn>
                <a:cxn ang="0">
                  <a:pos x="64" y="31"/>
                </a:cxn>
              </a:cxnLst>
              <a:rect l="0" t="0" r="r" b="b"/>
              <a:pathLst>
                <a:path w="129" h="203">
                  <a:moveTo>
                    <a:pt x="64" y="0"/>
                  </a:moveTo>
                  <a:lnTo>
                    <a:pt x="64" y="0"/>
                  </a:lnTo>
                  <a:lnTo>
                    <a:pt x="72" y="0"/>
                  </a:lnTo>
                  <a:lnTo>
                    <a:pt x="79" y="1"/>
                  </a:lnTo>
                  <a:lnTo>
                    <a:pt x="85" y="3"/>
                  </a:lnTo>
                  <a:lnTo>
                    <a:pt x="91" y="5"/>
                  </a:lnTo>
                  <a:lnTo>
                    <a:pt x="96" y="8"/>
                  </a:lnTo>
                  <a:lnTo>
                    <a:pt x="101" y="11"/>
                  </a:lnTo>
                  <a:lnTo>
                    <a:pt x="106" y="15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14" y="27"/>
                  </a:lnTo>
                  <a:lnTo>
                    <a:pt x="118" y="34"/>
                  </a:lnTo>
                  <a:lnTo>
                    <a:pt x="122" y="43"/>
                  </a:lnTo>
                  <a:lnTo>
                    <a:pt x="124" y="52"/>
                  </a:lnTo>
                  <a:lnTo>
                    <a:pt x="126" y="63"/>
                  </a:lnTo>
                  <a:lnTo>
                    <a:pt x="128" y="74"/>
                  </a:lnTo>
                  <a:lnTo>
                    <a:pt x="129" y="88"/>
                  </a:lnTo>
                  <a:lnTo>
                    <a:pt x="129" y="101"/>
                  </a:lnTo>
                  <a:lnTo>
                    <a:pt x="129" y="101"/>
                  </a:lnTo>
                  <a:lnTo>
                    <a:pt x="129" y="115"/>
                  </a:lnTo>
                  <a:lnTo>
                    <a:pt x="128" y="127"/>
                  </a:lnTo>
                  <a:lnTo>
                    <a:pt x="126" y="139"/>
                  </a:lnTo>
                  <a:lnTo>
                    <a:pt x="124" y="149"/>
                  </a:lnTo>
                  <a:lnTo>
                    <a:pt x="122" y="159"/>
                  </a:lnTo>
                  <a:lnTo>
                    <a:pt x="118" y="168"/>
                  </a:lnTo>
                  <a:lnTo>
                    <a:pt x="114" y="176"/>
                  </a:lnTo>
                  <a:lnTo>
                    <a:pt x="110" y="183"/>
                  </a:lnTo>
                  <a:lnTo>
                    <a:pt x="110" y="183"/>
                  </a:lnTo>
                  <a:lnTo>
                    <a:pt x="106" y="188"/>
                  </a:lnTo>
                  <a:lnTo>
                    <a:pt x="101" y="192"/>
                  </a:lnTo>
                  <a:lnTo>
                    <a:pt x="96" y="195"/>
                  </a:lnTo>
                  <a:lnTo>
                    <a:pt x="91" y="198"/>
                  </a:lnTo>
                  <a:lnTo>
                    <a:pt x="85" y="200"/>
                  </a:lnTo>
                  <a:lnTo>
                    <a:pt x="79" y="202"/>
                  </a:lnTo>
                  <a:lnTo>
                    <a:pt x="72" y="203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57" y="203"/>
                  </a:lnTo>
                  <a:lnTo>
                    <a:pt x="50" y="202"/>
                  </a:lnTo>
                  <a:lnTo>
                    <a:pt x="44" y="200"/>
                  </a:lnTo>
                  <a:lnTo>
                    <a:pt x="38" y="197"/>
                  </a:lnTo>
                  <a:lnTo>
                    <a:pt x="32" y="194"/>
                  </a:lnTo>
                  <a:lnTo>
                    <a:pt x="27" y="191"/>
                  </a:lnTo>
                  <a:lnTo>
                    <a:pt x="22" y="186"/>
                  </a:lnTo>
                  <a:lnTo>
                    <a:pt x="18" y="181"/>
                  </a:lnTo>
                  <a:lnTo>
                    <a:pt x="18" y="181"/>
                  </a:lnTo>
                  <a:lnTo>
                    <a:pt x="14" y="175"/>
                  </a:lnTo>
                  <a:lnTo>
                    <a:pt x="10" y="167"/>
                  </a:lnTo>
                  <a:lnTo>
                    <a:pt x="7" y="158"/>
                  </a:lnTo>
                  <a:lnTo>
                    <a:pt x="5" y="149"/>
                  </a:lnTo>
                  <a:lnTo>
                    <a:pt x="3" y="139"/>
                  </a:lnTo>
                  <a:lnTo>
                    <a:pt x="1" y="127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88"/>
                  </a:lnTo>
                  <a:lnTo>
                    <a:pt x="1" y="74"/>
                  </a:lnTo>
                  <a:lnTo>
                    <a:pt x="3" y="63"/>
                  </a:lnTo>
                  <a:lnTo>
                    <a:pt x="5" y="52"/>
                  </a:lnTo>
                  <a:lnTo>
                    <a:pt x="8" y="43"/>
                  </a:lnTo>
                  <a:lnTo>
                    <a:pt x="11" y="34"/>
                  </a:lnTo>
                  <a:lnTo>
                    <a:pt x="15" y="27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24" y="15"/>
                  </a:lnTo>
                  <a:lnTo>
                    <a:pt x="28" y="11"/>
                  </a:lnTo>
                  <a:lnTo>
                    <a:pt x="33" y="8"/>
                  </a:lnTo>
                  <a:lnTo>
                    <a:pt x="39" y="5"/>
                  </a:lnTo>
                  <a:lnTo>
                    <a:pt x="44" y="3"/>
                  </a:lnTo>
                  <a:lnTo>
                    <a:pt x="51" y="1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64" y="0"/>
                  </a:lnTo>
                  <a:close/>
                  <a:moveTo>
                    <a:pt x="64" y="31"/>
                  </a:moveTo>
                  <a:lnTo>
                    <a:pt x="64" y="31"/>
                  </a:lnTo>
                  <a:lnTo>
                    <a:pt x="58" y="32"/>
                  </a:lnTo>
                  <a:lnTo>
                    <a:pt x="52" y="35"/>
                  </a:lnTo>
                  <a:lnTo>
                    <a:pt x="52" y="35"/>
                  </a:lnTo>
                  <a:lnTo>
                    <a:pt x="49" y="38"/>
                  </a:lnTo>
                  <a:lnTo>
                    <a:pt x="47" y="42"/>
                  </a:lnTo>
                  <a:lnTo>
                    <a:pt x="44" y="51"/>
                  </a:lnTo>
                  <a:lnTo>
                    <a:pt x="44" y="51"/>
                  </a:lnTo>
                  <a:lnTo>
                    <a:pt x="42" y="60"/>
                  </a:lnTo>
                  <a:lnTo>
                    <a:pt x="41" y="71"/>
                  </a:lnTo>
                  <a:lnTo>
                    <a:pt x="40" y="101"/>
                  </a:lnTo>
                  <a:lnTo>
                    <a:pt x="40" y="101"/>
                  </a:lnTo>
                  <a:lnTo>
                    <a:pt x="40" y="131"/>
                  </a:lnTo>
                  <a:lnTo>
                    <a:pt x="42" y="141"/>
                  </a:lnTo>
                  <a:lnTo>
                    <a:pt x="43" y="149"/>
                  </a:lnTo>
                  <a:lnTo>
                    <a:pt x="43" y="149"/>
                  </a:lnTo>
                  <a:lnTo>
                    <a:pt x="47" y="160"/>
                  </a:lnTo>
                  <a:lnTo>
                    <a:pt x="49" y="164"/>
                  </a:lnTo>
                  <a:lnTo>
                    <a:pt x="52" y="166"/>
                  </a:lnTo>
                  <a:lnTo>
                    <a:pt x="52" y="166"/>
                  </a:lnTo>
                  <a:lnTo>
                    <a:pt x="58" y="170"/>
                  </a:lnTo>
                  <a:lnTo>
                    <a:pt x="64" y="171"/>
                  </a:lnTo>
                  <a:lnTo>
                    <a:pt x="64" y="171"/>
                  </a:lnTo>
                  <a:lnTo>
                    <a:pt x="72" y="170"/>
                  </a:lnTo>
                  <a:lnTo>
                    <a:pt x="77" y="166"/>
                  </a:lnTo>
                  <a:lnTo>
                    <a:pt x="77" y="166"/>
                  </a:lnTo>
                  <a:lnTo>
                    <a:pt x="80" y="164"/>
                  </a:lnTo>
                  <a:lnTo>
                    <a:pt x="82" y="160"/>
                  </a:lnTo>
                  <a:lnTo>
                    <a:pt x="86" y="151"/>
                  </a:lnTo>
                  <a:lnTo>
                    <a:pt x="86" y="151"/>
                  </a:lnTo>
                  <a:lnTo>
                    <a:pt x="87" y="142"/>
                  </a:lnTo>
                  <a:lnTo>
                    <a:pt x="89" y="131"/>
                  </a:lnTo>
                  <a:lnTo>
                    <a:pt x="90" y="101"/>
                  </a:lnTo>
                  <a:lnTo>
                    <a:pt x="90" y="101"/>
                  </a:lnTo>
                  <a:lnTo>
                    <a:pt x="89" y="71"/>
                  </a:lnTo>
                  <a:lnTo>
                    <a:pt x="88" y="61"/>
                  </a:lnTo>
                  <a:lnTo>
                    <a:pt x="86" y="53"/>
                  </a:lnTo>
                  <a:lnTo>
                    <a:pt x="86" y="53"/>
                  </a:lnTo>
                  <a:lnTo>
                    <a:pt x="82" y="42"/>
                  </a:lnTo>
                  <a:lnTo>
                    <a:pt x="80" y="38"/>
                  </a:lnTo>
                  <a:lnTo>
                    <a:pt x="77" y="35"/>
                  </a:lnTo>
                  <a:lnTo>
                    <a:pt x="77" y="35"/>
                  </a:lnTo>
                  <a:lnTo>
                    <a:pt x="72" y="32"/>
                  </a:lnTo>
                  <a:lnTo>
                    <a:pt x="64" y="31"/>
                  </a:lnTo>
                  <a:lnTo>
                    <a:pt x="64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Freeform 610"/>
            <p:cNvSpPr>
              <a:spLocks noEditPoints="1"/>
            </p:cNvSpPr>
            <p:nvPr/>
          </p:nvSpPr>
          <p:spPr bwMode="auto">
            <a:xfrm>
              <a:off x="2590800" y="4706938"/>
              <a:ext cx="468313" cy="355600"/>
            </a:xfrm>
            <a:custGeom>
              <a:avLst/>
              <a:gdLst/>
              <a:ahLst/>
              <a:cxnLst>
                <a:cxn ang="0">
                  <a:pos x="112" y="66"/>
                </a:cxn>
                <a:cxn ang="0">
                  <a:pos x="112" y="0"/>
                </a:cxn>
                <a:cxn ang="0">
                  <a:pos x="0" y="0"/>
                </a:cxn>
                <a:cxn ang="0">
                  <a:pos x="0" y="117"/>
                </a:cxn>
                <a:cxn ang="0">
                  <a:pos x="0" y="331"/>
                </a:cxn>
                <a:cxn ang="0">
                  <a:pos x="0" y="447"/>
                </a:cxn>
                <a:cxn ang="0">
                  <a:pos x="116" y="447"/>
                </a:cxn>
                <a:cxn ang="0">
                  <a:pos x="474" y="447"/>
                </a:cxn>
                <a:cxn ang="0">
                  <a:pos x="589" y="447"/>
                </a:cxn>
                <a:cxn ang="0">
                  <a:pos x="589" y="331"/>
                </a:cxn>
                <a:cxn ang="0">
                  <a:pos x="589" y="117"/>
                </a:cxn>
                <a:cxn ang="0">
                  <a:pos x="589" y="0"/>
                </a:cxn>
                <a:cxn ang="0">
                  <a:pos x="477" y="0"/>
                </a:cxn>
                <a:cxn ang="0">
                  <a:pos x="477" y="66"/>
                </a:cxn>
                <a:cxn ang="0">
                  <a:pos x="382" y="66"/>
                </a:cxn>
                <a:cxn ang="0">
                  <a:pos x="382" y="0"/>
                </a:cxn>
                <a:cxn ang="0">
                  <a:pos x="208" y="0"/>
                </a:cxn>
                <a:cxn ang="0">
                  <a:pos x="208" y="66"/>
                </a:cxn>
                <a:cxn ang="0">
                  <a:pos x="112" y="66"/>
                </a:cxn>
                <a:cxn ang="0">
                  <a:pos x="555" y="306"/>
                </a:cxn>
                <a:cxn ang="0">
                  <a:pos x="555" y="409"/>
                </a:cxn>
                <a:cxn ang="0">
                  <a:pos x="452" y="409"/>
                </a:cxn>
                <a:cxn ang="0">
                  <a:pos x="137" y="409"/>
                </a:cxn>
                <a:cxn ang="0">
                  <a:pos x="34" y="409"/>
                </a:cxn>
                <a:cxn ang="0">
                  <a:pos x="34" y="306"/>
                </a:cxn>
                <a:cxn ang="0">
                  <a:pos x="34" y="166"/>
                </a:cxn>
                <a:cxn ang="0">
                  <a:pos x="555" y="166"/>
                </a:cxn>
                <a:cxn ang="0">
                  <a:pos x="555" y="306"/>
                </a:cxn>
              </a:cxnLst>
              <a:rect l="0" t="0" r="r" b="b"/>
              <a:pathLst>
                <a:path w="589" h="447">
                  <a:moveTo>
                    <a:pt x="112" y="66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0" y="331"/>
                  </a:lnTo>
                  <a:lnTo>
                    <a:pt x="0" y="447"/>
                  </a:lnTo>
                  <a:lnTo>
                    <a:pt x="116" y="447"/>
                  </a:lnTo>
                  <a:lnTo>
                    <a:pt x="474" y="447"/>
                  </a:lnTo>
                  <a:lnTo>
                    <a:pt x="589" y="447"/>
                  </a:lnTo>
                  <a:lnTo>
                    <a:pt x="589" y="331"/>
                  </a:lnTo>
                  <a:lnTo>
                    <a:pt x="589" y="117"/>
                  </a:lnTo>
                  <a:lnTo>
                    <a:pt x="589" y="0"/>
                  </a:lnTo>
                  <a:lnTo>
                    <a:pt x="477" y="0"/>
                  </a:lnTo>
                  <a:lnTo>
                    <a:pt x="477" y="66"/>
                  </a:lnTo>
                  <a:lnTo>
                    <a:pt x="382" y="66"/>
                  </a:lnTo>
                  <a:lnTo>
                    <a:pt x="382" y="0"/>
                  </a:lnTo>
                  <a:lnTo>
                    <a:pt x="208" y="0"/>
                  </a:lnTo>
                  <a:lnTo>
                    <a:pt x="208" y="66"/>
                  </a:lnTo>
                  <a:lnTo>
                    <a:pt x="112" y="66"/>
                  </a:lnTo>
                  <a:close/>
                  <a:moveTo>
                    <a:pt x="555" y="306"/>
                  </a:moveTo>
                  <a:lnTo>
                    <a:pt x="555" y="409"/>
                  </a:lnTo>
                  <a:lnTo>
                    <a:pt x="452" y="409"/>
                  </a:lnTo>
                  <a:lnTo>
                    <a:pt x="137" y="409"/>
                  </a:lnTo>
                  <a:lnTo>
                    <a:pt x="34" y="409"/>
                  </a:lnTo>
                  <a:lnTo>
                    <a:pt x="34" y="306"/>
                  </a:lnTo>
                  <a:lnTo>
                    <a:pt x="34" y="166"/>
                  </a:lnTo>
                  <a:lnTo>
                    <a:pt x="555" y="166"/>
                  </a:lnTo>
                  <a:lnTo>
                    <a:pt x="555" y="3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Freeform 611"/>
            <p:cNvSpPr>
              <a:spLocks noEditPoints="1"/>
            </p:cNvSpPr>
            <p:nvPr/>
          </p:nvSpPr>
          <p:spPr bwMode="auto">
            <a:xfrm>
              <a:off x="2690813" y="4660900"/>
              <a:ext cx="268288" cy="90488"/>
            </a:xfrm>
            <a:custGeom>
              <a:avLst/>
              <a:gdLst/>
              <a:ahLst/>
              <a:cxnLst>
                <a:cxn ang="0">
                  <a:pos x="338" y="114"/>
                </a:cxn>
                <a:cxn ang="0">
                  <a:pos x="338" y="0"/>
                </a:cxn>
                <a:cxn ang="0">
                  <a:pos x="303" y="0"/>
                </a:cxn>
                <a:cxn ang="0">
                  <a:pos x="269" y="0"/>
                </a:cxn>
                <a:cxn ang="0">
                  <a:pos x="269" y="114"/>
                </a:cxn>
                <a:cxn ang="0">
                  <a:pos x="338" y="114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69" y="114"/>
                </a:cxn>
                <a:cxn ang="0">
                  <a:pos x="69" y="0"/>
                </a:cxn>
                <a:cxn ang="0">
                  <a:pos x="0" y="0"/>
                </a:cxn>
              </a:cxnLst>
              <a:rect l="0" t="0" r="r" b="b"/>
              <a:pathLst>
                <a:path w="338" h="114">
                  <a:moveTo>
                    <a:pt x="338" y="114"/>
                  </a:moveTo>
                  <a:lnTo>
                    <a:pt x="338" y="0"/>
                  </a:lnTo>
                  <a:lnTo>
                    <a:pt x="303" y="0"/>
                  </a:lnTo>
                  <a:lnTo>
                    <a:pt x="269" y="0"/>
                  </a:lnTo>
                  <a:lnTo>
                    <a:pt x="269" y="114"/>
                  </a:lnTo>
                  <a:lnTo>
                    <a:pt x="338" y="114"/>
                  </a:lnTo>
                  <a:close/>
                  <a:moveTo>
                    <a:pt x="0" y="0"/>
                  </a:moveTo>
                  <a:lnTo>
                    <a:pt x="0" y="114"/>
                  </a:lnTo>
                  <a:lnTo>
                    <a:pt x="69" y="114"/>
                  </a:lnTo>
                  <a:lnTo>
                    <a:pt x="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55" name="Rectangle 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7383496" y="4202990"/>
            <a:ext cx="1279004" cy="2286162"/>
          </a:xfrm>
          <a:prstGeom prst="rect">
            <a:avLst/>
          </a:prstGeom>
          <a:solidFill>
            <a:srgbClr val="EB3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90" name="Oval 8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7122731" y="4561520"/>
            <a:ext cx="466319" cy="466317"/>
          </a:xfrm>
          <a:prstGeom prst="ellipse">
            <a:avLst/>
          </a:prstGeom>
          <a:solidFill>
            <a:srgbClr val="EB3D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91" name="Freeform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 rot="19800000">
            <a:off x="7268952" y="4606328"/>
            <a:ext cx="182473" cy="377079"/>
          </a:xfrm>
          <a:custGeom>
            <a:avLst/>
            <a:gdLst/>
            <a:ahLst/>
            <a:cxnLst>
              <a:cxn ang="0">
                <a:pos x="442" y="358"/>
              </a:cxn>
              <a:cxn ang="0">
                <a:pos x="492" y="267"/>
              </a:cxn>
              <a:cxn ang="0">
                <a:pos x="583" y="198"/>
              </a:cxn>
              <a:cxn ang="0">
                <a:pos x="704" y="160"/>
              </a:cxn>
              <a:cxn ang="0">
                <a:pos x="806" y="156"/>
              </a:cxn>
              <a:cxn ang="0">
                <a:pos x="933" y="187"/>
              </a:cxn>
              <a:cxn ang="0">
                <a:pos x="1033" y="248"/>
              </a:cxn>
              <a:cxn ang="0">
                <a:pos x="1095" y="335"/>
              </a:cxn>
              <a:cxn ang="0">
                <a:pos x="435" y="410"/>
              </a:cxn>
              <a:cxn ang="0">
                <a:pos x="685" y="6"/>
              </a:cxn>
              <a:cxn ang="0">
                <a:pos x="567" y="35"/>
              </a:cxn>
              <a:cxn ang="0">
                <a:pos x="460" y="89"/>
              </a:cxn>
              <a:cxn ang="0">
                <a:pos x="365" y="167"/>
              </a:cxn>
              <a:cxn ang="0">
                <a:pos x="294" y="260"/>
              </a:cxn>
              <a:cxn ang="0">
                <a:pos x="262" y="333"/>
              </a:cxn>
              <a:cxn ang="0">
                <a:pos x="138" y="412"/>
              </a:cxn>
              <a:cxn ang="0">
                <a:pos x="79" y="473"/>
              </a:cxn>
              <a:cxn ang="0">
                <a:pos x="23" y="569"/>
              </a:cxn>
              <a:cxn ang="0">
                <a:pos x="0" y="681"/>
              </a:cxn>
              <a:cxn ang="0">
                <a:pos x="8" y="793"/>
              </a:cxn>
              <a:cxn ang="0">
                <a:pos x="44" y="898"/>
              </a:cxn>
              <a:cxn ang="0">
                <a:pos x="81" y="956"/>
              </a:cxn>
              <a:cxn ang="0">
                <a:pos x="146" y="1022"/>
              </a:cxn>
              <a:cxn ang="0">
                <a:pos x="248" y="1085"/>
              </a:cxn>
              <a:cxn ang="0">
                <a:pos x="350" y="1124"/>
              </a:cxn>
              <a:cxn ang="0">
                <a:pos x="375" y="1158"/>
              </a:cxn>
              <a:cxn ang="0">
                <a:pos x="471" y="3053"/>
              </a:cxn>
              <a:cxn ang="0">
                <a:pos x="494" y="3101"/>
              </a:cxn>
              <a:cxn ang="0">
                <a:pos x="587" y="3192"/>
              </a:cxn>
              <a:cxn ang="0">
                <a:pos x="654" y="3224"/>
              </a:cxn>
              <a:cxn ang="0">
                <a:pos x="833" y="3126"/>
              </a:cxn>
              <a:cxn ang="0">
                <a:pos x="1029" y="2767"/>
              </a:cxn>
              <a:cxn ang="0">
                <a:pos x="1021" y="2191"/>
              </a:cxn>
              <a:cxn ang="0">
                <a:pos x="1021" y="1782"/>
              </a:cxn>
              <a:cxn ang="0">
                <a:pos x="1181" y="1245"/>
              </a:cxn>
              <a:cxn ang="0">
                <a:pos x="1185" y="1151"/>
              </a:cxn>
              <a:cxn ang="0">
                <a:pos x="1214" y="1122"/>
              </a:cxn>
              <a:cxn ang="0">
                <a:pos x="1308" y="1095"/>
              </a:cxn>
              <a:cxn ang="0">
                <a:pos x="1379" y="1060"/>
              </a:cxn>
              <a:cxn ang="0">
                <a:pos x="1456" y="995"/>
              </a:cxn>
              <a:cxn ang="0">
                <a:pos x="1514" y="914"/>
              </a:cxn>
              <a:cxn ang="0">
                <a:pos x="1551" y="827"/>
              </a:cxn>
              <a:cxn ang="0">
                <a:pos x="1562" y="748"/>
              </a:cxn>
              <a:cxn ang="0">
                <a:pos x="1554" y="643"/>
              </a:cxn>
              <a:cxn ang="0">
                <a:pos x="1520" y="541"/>
              </a:cxn>
              <a:cxn ang="0">
                <a:pos x="1460" y="450"/>
              </a:cxn>
              <a:cxn ang="0">
                <a:pos x="1383" y="379"/>
              </a:cxn>
              <a:cxn ang="0">
                <a:pos x="1277" y="292"/>
              </a:cxn>
              <a:cxn ang="0">
                <a:pos x="1200" y="177"/>
              </a:cxn>
              <a:cxn ang="0">
                <a:pos x="1135" y="119"/>
              </a:cxn>
              <a:cxn ang="0">
                <a:pos x="1027" y="54"/>
              </a:cxn>
              <a:cxn ang="0">
                <a:pos x="825" y="2"/>
              </a:cxn>
            </a:cxnLst>
            <a:rect l="0" t="0" r="r" b="b"/>
            <a:pathLst>
              <a:path w="1564" h="3232">
                <a:moveTo>
                  <a:pt x="435" y="410"/>
                </a:moveTo>
                <a:lnTo>
                  <a:pt x="435" y="410"/>
                </a:lnTo>
                <a:lnTo>
                  <a:pt x="437" y="383"/>
                </a:lnTo>
                <a:lnTo>
                  <a:pt x="442" y="358"/>
                </a:lnTo>
                <a:lnTo>
                  <a:pt x="450" y="335"/>
                </a:lnTo>
                <a:lnTo>
                  <a:pt x="462" y="310"/>
                </a:lnTo>
                <a:lnTo>
                  <a:pt x="475" y="289"/>
                </a:lnTo>
                <a:lnTo>
                  <a:pt x="492" y="267"/>
                </a:lnTo>
                <a:lnTo>
                  <a:pt x="512" y="248"/>
                </a:lnTo>
                <a:lnTo>
                  <a:pt x="535" y="229"/>
                </a:lnTo>
                <a:lnTo>
                  <a:pt x="558" y="214"/>
                </a:lnTo>
                <a:lnTo>
                  <a:pt x="583" y="198"/>
                </a:lnTo>
                <a:lnTo>
                  <a:pt x="612" y="187"/>
                </a:lnTo>
                <a:lnTo>
                  <a:pt x="641" y="175"/>
                </a:lnTo>
                <a:lnTo>
                  <a:pt x="671" y="167"/>
                </a:lnTo>
                <a:lnTo>
                  <a:pt x="704" y="160"/>
                </a:lnTo>
                <a:lnTo>
                  <a:pt x="739" y="156"/>
                </a:lnTo>
                <a:lnTo>
                  <a:pt x="771" y="156"/>
                </a:lnTo>
                <a:lnTo>
                  <a:pt x="771" y="156"/>
                </a:lnTo>
                <a:lnTo>
                  <a:pt x="806" y="156"/>
                </a:lnTo>
                <a:lnTo>
                  <a:pt x="841" y="160"/>
                </a:lnTo>
                <a:lnTo>
                  <a:pt x="873" y="167"/>
                </a:lnTo>
                <a:lnTo>
                  <a:pt x="904" y="175"/>
                </a:lnTo>
                <a:lnTo>
                  <a:pt x="933" y="187"/>
                </a:lnTo>
                <a:lnTo>
                  <a:pt x="960" y="198"/>
                </a:lnTo>
                <a:lnTo>
                  <a:pt x="987" y="214"/>
                </a:lnTo>
                <a:lnTo>
                  <a:pt x="1010" y="229"/>
                </a:lnTo>
                <a:lnTo>
                  <a:pt x="1033" y="248"/>
                </a:lnTo>
                <a:lnTo>
                  <a:pt x="1052" y="267"/>
                </a:lnTo>
                <a:lnTo>
                  <a:pt x="1068" y="289"/>
                </a:lnTo>
                <a:lnTo>
                  <a:pt x="1083" y="310"/>
                </a:lnTo>
                <a:lnTo>
                  <a:pt x="1095" y="335"/>
                </a:lnTo>
                <a:lnTo>
                  <a:pt x="1102" y="358"/>
                </a:lnTo>
                <a:lnTo>
                  <a:pt x="1108" y="383"/>
                </a:lnTo>
                <a:lnTo>
                  <a:pt x="1110" y="410"/>
                </a:lnTo>
                <a:lnTo>
                  <a:pt x="435" y="410"/>
                </a:lnTo>
                <a:close/>
                <a:moveTo>
                  <a:pt x="773" y="0"/>
                </a:moveTo>
                <a:lnTo>
                  <a:pt x="773" y="0"/>
                </a:lnTo>
                <a:lnTo>
                  <a:pt x="729" y="0"/>
                </a:lnTo>
                <a:lnTo>
                  <a:pt x="685" y="6"/>
                </a:lnTo>
                <a:lnTo>
                  <a:pt x="641" y="13"/>
                </a:lnTo>
                <a:lnTo>
                  <a:pt x="596" y="27"/>
                </a:lnTo>
                <a:lnTo>
                  <a:pt x="596" y="27"/>
                </a:lnTo>
                <a:lnTo>
                  <a:pt x="567" y="35"/>
                </a:lnTo>
                <a:lnTo>
                  <a:pt x="541" y="46"/>
                </a:lnTo>
                <a:lnTo>
                  <a:pt x="512" y="58"/>
                </a:lnTo>
                <a:lnTo>
                  <a:pt x="485" y="73"/>
                </a:lnTo>
                <a:lnTo>
                  <a:pt x="460" y="89"/>
                </a:lnTo>
                <a:lnTo>
                  <a:pt x="435" y="108"/>
                </a:lnTo>
                <a:lnTo>
                  <a:pt x="410" y="125"/>
                </a:lnTo>
                <a:lnTo>
                  <a:pt x="387" y="146"/>
                </a:lnTo>
                <a:lnTo>
                  <a:pt x="365" y="167"/>
                </a:lnTo>
                <a:lnTo>
                  <a:pt x="344" y="189"/>
                </a:lnTo>
                <a:lnTo>
                  <a:pt x="327" y="212"/>
                </a:lnTo>
                <a:lnTo>
                  <a:pt x="310" y="235"/>
                </a:lnTo>
                <a:lnTo>
                  <a:pt x="294" y="260"/>
                </a:lnTo>
                <a:lnTo>
                  <a:pt x="281" y="283"/>
                </a:lnTo>
                <a:lnTo>
                  <a:pt x="271" y="308"/>
                </a:lnTo>
                <a:lnTo>
                  <a:pt x="262" y="333"/>
                </a:lnTo>
                <a:lnTo>
                  <a:pt x="262" y="333"/>
                </a:lnTo>
                <a:lnTo>
                  <a:pt x="212" y="362"/>
                </a:lnTo>
                <a:lnTo>
                  <a:pt x="187" y="379"/>
                </a:lnTo>
                <a:lnTo>
                  <a:pt x="163" y="394"/>
                </a:lnTo>
                <a:lnTo>
                  <a:pt x="138" y="412"/>
                </a:lnTo>
                <a:lnTo>
                  <a:pt x="117" y="431"/>
                </a:lnTo>
                <a:lnTo>
                  <a:pt x="98" y="452"/>
                </a:lnTo>
                <a:lnTo>
                  <a:pt x="79" y="473"/>
                </a:lnTo>
                <a:lnTo>
                  <a:pt x="79" y="473"/>
                </a:lnTo>
                <a:lnTo>
                  <a:pt x="61" y="496"/>
                </a:lnTo>
                <a:lnTo>
                  <a:pt x="48" y="519"/>
                </a:lnTo>
                <a:lnTo>
                  <a:pt x="35" y="544"/>
                </a:lnTo>
                <a:lnTo>
                  <a:pt x="23" y="569"/>
                </a:lnTo>
                <a:lnTo>
                  <a:pt x="15" y="596"/>
                </a:lnTo>
                <a:lnTo>
                  <a:pt x="8" y="625"/>
                </a:lnTo>
                <a:lnTo>
                  <a:pt x="4" y="652"/>
                </a:lnTo>
                <a:lnTo>
                  <a:pt x="0" y="681"/>
                </a:lnTo>
                <a:lnTo>
                  <a:pt x="0" y="708"/>
                </a:lnTo>
                <a:lnTo>
                  <a:pt x="0" y="737"/>
                </a:lnTo>
                <a:lnTo>
                  <a:pt x="4" y="766"/>
                </a:lnTo>
                <a:lnTo>
                  <a:pt x="8" y="793"/>
                </a:lnTo>
                <a:lnTo>
                  <a:pt x="13" y="820"/>
                </a:lnTo>
                <a:lnTo>
                  <a:pt x="23" y="847"/>
                </a:lnTo>
                <a:lnTo>
                  <a:pt x="33" y="873"/>
                </a:lnTo>
                <a:lnTo>
                  <a:pt x="44" y="898"/>
                </a:lnTo>
                <a:lnTo>
                  <a:pt x="44" y="898"/>
                </a:lnTo>
                <a:lnTo>
                  <a:pt x="54" y="920"/>
                </a:lnTo>
                <a:lnTo>
                  <a:pt x="67" y="939"/>
                </a:lnTo>
                <a:lnTo>
                  <a:pt x="81" y="956"/>
                </a:lnTo>
                <a:lnTo>
                  <a:pt x="96" y="974"/>
                </a:lnTo>
                <a:lnTo>
                  <a:pt x="111" y="991"/>
                </a:lnTo>
                <a:lnTo>
                  <a:pt x="129" y="1006"/>
                </a:lnTo>
                <a:lnTo>
                  <a:pt x="146" y="1022"/>
                </a:lnTo>
                <a:lnTo>
                  <a:pt x="165" y="1037"/>
                </a:lnTo>
                <a:lnTo>
                  <a:pt x="185" y="1050"/>
                </a:lnTo>
                <a:lnTo>
                  <a:pt x="204" y="1062"/>
                </a:lnTo>
                <a:lnTo>
                  <a:pt x="248" y="1085"/>
                </a:lnTo>
                <a:lnTo>
                  <a:pt x="292" y="1102"/>
                </a:lnTo>
                <a:lnTo>
                  <a:pt x="339" y="1118"/>
                </a:lnTo>
                <a:lnTo>
                  <a:pt x="339" y="1118"/>
                </a:lnTo>
                <a:lnTo>
                  <a:pt x="350" y="1124"/>
                </a:lnTo>
                <a:lnTo>
                  <a:pt x="362" y="1135"/>
                </a:lnTo>
                <a:lnTo>
                  <a:pt x="367" y="1141"/>
                </a:lnTo>
                <a:lnTo>
                  <a:pt x="371" y="1149"/>
                </a:lnTo>
                <a:lnTo>
                  <a:pt x="375" y="1158"/>
                </a:lnTo>
                <a:lnTo>
                  <a:pt x="377" y="1166"/>
                </a:lnTo>
                <a:lnTo>
                  <a:pt x="377" y="1245"/>
                </a:lnTo>
                <a:lnTo>
                  <a:pt x="469" y="1245"/>
                </a:lnTo>
                <a:lnTo>
                  <a:pt x="471" y="3053"/>
                </a:lnTo>
                <a:lnTo>
                  <a:pt x="471" y="3053"/>
                </a:lnTo>
                <a:lnTo>
                  <a:pt x="477" y="3071"/>
                </a:lnTo>
                <a:lnTo>
                  <a:pt x="487" y="3086"/>
                </a:lnTo>
                <a:lnTo>
                  <a:pt x="494" y="3101"/>
                </a:lnTo>
                <a:lnTo>
                  <a:pt x="506" y="3115"/>
                </a:lnTo>
                <a:lnTo>
                  <a:pt x="529" y="3144"/>
                </a:lnTo>
                <a:lnTo>
                  <a:pt x="556" y="3169"/>
                </a:lnTo>
                <a:lnTo>
                  <a:pt x="587" y="3192"/>
                </a:lnTo>
                <a:lnTo>
                  <a:pt x="602" y="3201"/>
                </a:lnTo>
                <a:lnTo>
                  <a:pt x="619" y="3211"/>
                </a:lnTo>
                <a:lnTo>
                  <a:pt x="637" y="3219"/>
                </a:lnTo>
                <a:lnTo>
                  <a:pt x="654" y="3224"/>
                </a:lnTo>
                <a:lnTo>
                  <a:pt x="671" y="3230"/>
                </a:lnTo>
                <a:lnTo>
                  <a:pt x="689" y="3232"/>
                </a:lnTo>
                <a:lnTo>
                  <a:pt x="827" y="3132"/>
                </a:lnTo>
                <a:lnTo>
                  <a:pt x="833" y="3126"/>
                </a:lnTo>
                <a:lnTo>
                  <a:pt x="1002" y="3005"/>
                </a:lnTo>
                <a:lnTo>
                  <a:pt x="983" y="2978"/>
                </a:lnTo>
                <a:lnTo>
                  <a:pt x="983" y="2824"/>
                </a:lnTo>
                <a:lnTo>
                  <a:pt x="1029" y="2767"/>
                </a:lnTo>
                <a:lnTo>
                  <a:pt x="1035" y="2563"/>
                </a:lnTo>
                <a:lnTo>
                  <a:pt x="895" y="2447"/>
                </a:lnTo>
                <a:lnTo>
                  <a:pt x="893" y="2313"/>
                </a:lnTo>
                <a:lnTo>
                  <a:pt x="1021" y="2191"/>
                </a:lnTo>
                <a:lnTo>
                  <a:pt x="995" y="2166"/>
                </a:lnTo>
                <a:lnTo>
                  <a:pt x="991" y="1974"/>
                </a:lnTo>
                <a:lnTo>
                  <a:pt x="1098" y="1872"/>
                </a:lnTo>
                <a:lnTo>
                  <a:pt x="1021" y="1782"/>
                </a:lnTo>
                <a:lnTo>
                  <a:pt x="1029" y="1610"/>
                </a:lnTo>
                <a:lnTo>
                  <a:pt x="1131" y="1526"/>
                </a:lnTo>
                <a:lnTo>
                  <a:pt x="1131" y="1245"/>
                </a:lnTo>
                <a:lnTo>
                  <a:pt x="1181" y="1245"/>
                </a:lnTo>
                <a:lnTo>
                  <a:pt x="1181" y="1166"/>
                </a:lnTo>
                <a:lnTo>
                  <a:pt x="1181" y="1166"/>
                </a:lnTo>
                <a:lnTo>
                  <a:pt x="1183" y="1158"/>
                </a:lnTo>
                <a:lnTo>
                  <a:pt x="1185" y="1151"/>
                </a:lnTo>
                <a:lnTo>
                  <a:pt x="1189" y="1143"/>
                </a:lnTo>
                <a:lnTo>
                  <a:pt x="1193" y="1137"/>
                </a:lnTo>
                <a:lnTo>
                  <a:pt x="1204" y="1127"/>
                </a:lnTo>
                <a:lnTo>
                  <a:pt x="1214" y="1122"/>
                </a:lnTo>
                <a:lnTo>
                  <a:pt x="1214" y="1122"/>
                </a:lnTo>
                <a:lnTo>
                  <a:pt x="1264" y="1110"/>
                </a:lnTo>
                <a:lnTo>
                  <a:pt x="1287" y="1104"/>
                </a:lnTo>
                <a:lnTo>
                  <a:pt x="1308" y="1095"/>
                </a:lnTo>
                <a:lnTo>
                  <a:pt x="1308" y="1095"/>
                </a:lnTo>
                <a:lnTo>
                  <a:pt x="1333" y="1085"/>
                </a:lnTo>
                <a:lnTo>
                  <a:pt x="1356" y="1074"/>
                </a:lnTo>
                <a:lnTo>
                  <a:pt x="1379" y="1060"/>
                </a:lnTo>
                <a:lnTo>
                  <a:pt x="1400" y="1045"/>
                </a:lnTo>
                <a:lnTo>
                  <a:pt x="1420" y="1029"/>
                </a:lnTo>
                <a:lnTo>
                  <a:pt x="1439" y="1012"/>
                </a:lnTo>
                <a:lnTo>
                  <a:pt x="1456" y="995"/>
                </a:lnTo>
                <a:lnTo>
                  <a:pt x="1474" y="975"/>
                </a:lnTo>
                <a:lnTo>
                  <a:pt x="1487" y="956"/>
                </a:lnTo>
                <a:lnTo>
                  <a:pt x="1502" y="935"/>
                </a:lnTo>
                <a:lnTo>
                  <a:pt x="1514" y="914"/>
                </a:lnTo>
                <a:lnTo>
                  <a:pt x="1526" y="893"/>
                </a:lnTo>
                <a:lnTo>
                  <a:pt x="1535" y="872"/>
                </a:lnTo>
                <a:lnTo>
                  <a:pt x="1543" y="848"/>
                </a:lnTo>
                <a:lnTo>
                  <a:pt x="1551" y="827"/>
                </a:lnTo>
                <a:lnTo>
                  <a:pt x="1558" y="806"/>
                </a:lnTo>
                <a:lnTo>
                  <a:pt x="1558" y="806"/>
                </a:lnTo>
                <a:lnTo>
                  <a:pt x="1560" y="777"/>
                </a:lnTo>
                <a:lnTo>
                  <a:pt x="1562" y="748"/>
                </a:lnTo>
                <a:lnTo>
                  <a:pt x="1564" y="721"/>
                </a:lnTo>
                <a:lnTo>
                  <a:pt x="1562" y="695"/>
                </a:lnTo>
                <a:lnTo>
                  <a:pt x="1558" y="668"/>
                </a:lnTo>
                <a:lnTo>
                  <a:pt x="1554" y="643"/>
                </a:lnTo>
                <a:lnTo>
                  <a:pt x="1549" y="616"/>
                </a:lnTo>
                <a:lnTo>
                  <a:pt x="1541" y="591"/>
                </a:lnTo>
                <a:lnTo>
                  <a:pt x="1531" y="566"/>
                </a:lnTo>
                <a:lnTo>
                  <a:pt x="1520" y="541"/>
                </a:lnTo>
                <a:lnTo>
                  <a:pt x="1506" y="518"/>
                </a:lnTo>
                <a:lnTo>
                  <a:pt x="1493" y="494"/>
                </a:lnTo>
                <a:lnTo>
                  <a:pt x="1477" y="471"/>
                </a:lnTo>
                <a:lnTo>
                  <a:pt x="1460" y="450"/>
                </a:lnTo>
                <a:lnTo>
                  <a:pt x="1441" y="429"/>
                </a:lnTo>
                <a:lnTo>
                  <a:pt x="1420" y="408"/>
                </a:lnTo>
                <a:lnTo>
                  <a:pt x="1420" y="408"/>
                </a:lnTo>
                <a:lnTo>
                  <a:pt x="1383" y="379"/>
                </a:lnTo>
                <a:lnTo>
                  <a:pt x="1352" y="356"/>
                </a:lnTo>
                <a:lnTo>
                  <a:pt x="1293" y="314"/>
                </a:lnTo>
                <a:lnTo>
                  <a:pt x="1293" y="314"/>
                </a:lnTo>
                <a:lnTo>
                  <a:pt x="1277" y="292"/>
                </a:lnTo>
                <a:lnTo>
                  <a:pt x="1264" y="269"/>
                </a:lnTo>
                <a:lnTo>
                  <a:pt x="1235" y="221"/>
                </a:lnTo>
                <a:lnTo>
                  <a:pt x="1218" y="198"/>
                </a:lnTo>
                <a:lnTo>
                  <a:pt x="1200" y="177"/>
                </a:lnTo>
                <a:lnTo>
                  <a:pt x="1179" y="156"/>
                </a:lnTo>
                <a:lnTo>
                  <a:pt x="1154" y="135"/>
                </a:lnTo>
                <a:lnTo>
                  <a:pt x="1154" y="135"/>
                </a:lnTo>
                <a:lnTo>
                  <a:pt x="1135" y="119"/>
                </a:lnTo>
                <a:lnTo>
                  <a:pt x="1116" y="106"/>
                </a:lnTo>
                <a:lnTo>
                  <a:pt x="1095" y="90"/>
                </a:lnTo>
                <a:lnTo>
                  <a:pt x="1073" y="77"/>
                </a:lnTo>
                <a:lnTo>
                  <a:pt x="1027" y="54"/>
                </a:lnTo>
                <a:lnTo>
                  <a:pt x="979" y="35"/>
                </a:lnTo>
                <a:lnTo>
                  <a:pt x="929" y="19"/>
                </a:lnTo>
                <a:lnTo>
                  <a:pt x="877" y="8"/>
                </a:lnTo>
                <a:lnTo>
                  <a:pt x="825" y="2"/>
                </a:lnTo>
                <a:lnTo>
                  <a:pt x="800" y="0"/>
                </a:lnTo>
                <a:lnTo>
                  <a:pt x="77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58" name="Rectangle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4175580" y="-1100090"/>
            <a:ext cx="1875961" cy="16351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93" name="Oval 9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3600000">
            <a:off x="4604547" y="216025"/>
            <a:ext cx="466317" cy="466317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grpSp>
        <p:nvGrpSpPr>
          <p:cNvPr id="94" name="Group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3600000">
            <a:off x="4668657" y="279322"/>
            <a:ext cx="339683" cy="342467"/>
            <a:chOff x="5489575" y="6075363"/>
            <a:chExt cx="774700" cy="781050"/>
          </a:xfrm>
          <a:solidFill>
            <a:srgbClr val="FFFFFF"/>
          </a:solidFill>
        </p:grpSpPr>
        <p:sp>
          <p:nvSpPr>
            <p:cNvPr id="95" name="Freeform 8"/>
            <p:cNvSpPr>
              <a:spLocks noEditPoints="1"/>
            </p:cNvSpPr>
            <p:nvPr/>
          </p:nvSpPr>
          <p:spPr bwMode="auto">
            <a:xfrm>
              <a:off x="5489575" y="6075363"/>
              <a:ext cx="774700" cy="781050"/>
            </a:xfrm>
            <a:custGeom>
              <a:avLst/>
              <a:gdLst>
                <a:gd name="T0" fmla="*/ 67 w 133"/>
                <a:gd name="T1" fmla="*/ 0 h 134"/>
                <a:gd name="T2" fmla="*/ 0 w 133"/>
                <a:gd name="T3" fmla="*/ 67 h 134"/>
                <a:gd name="T4" fmla="*/ 67 w 133"/>
                <a:gd name="T5" fmla="*/ 134 h 134"/>
                <a:gd name="T6" fmla="*/ 133 w 133"/>
                <a:gd name="T7" fmla="*/ 67 h 134"/>
                <a:gd name="T8" fmla="*/ 67 w 133"/>
                <a:gd name="T9" fmla="*/ 0 h 134"/>
                <a:gd name="T10" fmla="*/ 67 w 133"/>
                <a:gd name="T11" fmla="*/ 118 h 134"/>
                <a:gd name="T12" fmla="*/ 16 w 133"/>
                <a:gd name="T13" fmla="*/ 67 h 134"/>
                <a:gd name="T14" fmla="*/ 67 w 133"/>
                <a:gd name="T15" fmla="*/ 17 h 134"/>
                <a:gd name="T16" fmla="*/ 117 w 133"/>
                <a:gd name="T17" fmla="*/ 67 h 134"/>
                <a:gd name="T18" fmla="*/ 67 w 133"/>
                <a:gd name="T19" fmla="*/ 1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4"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cubicBezTo>
                    <a:pt x="104" y="134"/>
                    <a:pt x="133" y="104"/>
                    <a:pt x="133" y="67"/>
                  </a:cubicBezTo>
                  <a:cubicBezTo>
                    <a:pt x="133" y="30"/>
                    <a:pt x="104" y="0"/>
                    <a:pt x="67" y="0"/>
                  </a:cubicBezTo>
                  <a:close/>
                  <a:moveTo>
                    <a:pt x="67" y="118"/>
                  </a:moveTo>
                  <a:cubicBezTo>
                    <a:pt x="39" y="118"/>
                    <a:pt x="16" y="95"/>
                    <a:pt x="16" y="67"/>
                  </a:cubicBezTo>
                  <a:cubicBezTo>
                    <a:pt x="16" y="39"/>
                    <a:pt x="39" y="17"/>
                    <a:pt x="67" y="17"/>
                  </a:cubicBezTo>
                  <a:cubicBezTo>
                    <a:pt x="95" y="17"/>
                    <a:pt x="117" y="39"/>
                    <a:pt x="117" y="67"/>
                  </a:cubicBezTo>
                  <a:cubicBezTo>
                    <a:pt x="117" y="95"/>
                    <a:pt x="95" y="118"/>
                    <a:pt x="67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Freeform 9"/>
            <p:cNvSpPr>
              <a:spLocks/>
            </p:cNvSpPr>
            <p:nvPr/>
          </p:nvSpPr>
          <p:spPr bwMode="auto">
            <a:xfrm>
              <a:off x="5834063" y="6203951"/>
              <a:ext cx="209550" cy="303213"/>
            </a:xfrm>
            <a:custGeom>
              <a:avLst/>
              <a:gdLst>
                <a:gd name="T0" fmla="*/ 32 w 36"/>
                <a:gd name="T1" fmla="*/ 42 h 52"/>
                <a:gd name="T2" fmla="*/ 11 w 36"/>
                <a:gd name="T3" fmla="*/ 42 h 52"/>
                <a:gd name="T4" fmla="*/ 11 w 36"/>
                <a:gd name="T5" fmla="*/ 4 h 52"/>
                <a:gd name="T6" fmla="*/ 6 w 36"/>
                <a:gd name="T7" fmla="*/ 0 h 52"/>
                <a:gd name="T8" fmla="*/ 2 w 36"/>
                <a:gd name="T9" fmla="*/ 4 h 52"/>
                <a:gd name="T10" fmla="*/ 2 w 36"/>
                <a:gd name="T11" fmla="*/ 42 h 52"/>
                <a:gd name="T12" fmla="*/ 0 w 36"/>
                <a:gd name="T13" fmla="*/ 46 h 52"/>
                <a:gd name="T14" fmla="*/ 6 w 36"/>
                <a:gd name="T15" fmla="*/ 52 h 52"/>
                <a:gd name="T16" fmla="*/ 10 w 36"/>
                <a:gd name="T17" fmla="*/ 50 h 52"/>
                <a:gd name="T18" fmla="*/ 32 w 36"/>
                <a:gd name="T19" fmla="*/ 50 h 52"/>
                <a:gd name="T20" fmla="*/ 36 w 36"/>
                <a:gd name="T21" fmla="*/ 46 h 52"/>
                <a:gd name="T22" fmla="*/ 32 w 36"/>
                <a:gd name="T23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52">
                  <a:moveTo>
                    <a:pt x="3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4" y="0"/>
                    <a:pt x="2" y="2"/>
                    <a:pt x="2" y="4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" y="43"/>
                    <a:pt x="0" y="44"/>
                    <a:pt x="0" y="46"/>
                  </a:cubicBezTo>
                  <a:cubicBezTo>
                    <a:pt x="0" y="49"/>
                    <a:pt x="3" y="52"/>
                    <a:pt x="6" y="52"/>
                  </a:cubicBezTo>
                  <a:cubicBezTo>
                    <a:pt x="8" y="52"/>
                    <a:pt x="9" y="51"/>
                    <a:pt x="10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4" y="50"/>
                    <a:pt x="36" y="48"/>
                    <a:pt x="36" y="46"/>
                  </a:cubicBezTo>
                  <a:cubicBezTo>
                    <a:pt x="36" y="44"/>
                    <a:pt x="34" y="42"/>
                    <a:pt x="3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62" name="Rectangle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8286996" y="678094"/>
            <a:ext cx="1875961" cy="2294281"/>
          </a:xfrm>
          <a:prstGeom prst="rect">
            <a:avLst/>
          </a:prstGeom>
          <a:solidFill>
            <a:srgbClr val="37A8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8" name="Oval 9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8059097" y="1193397"/>
            <a:ext cx="466319" cy="466317"/>
          </a:xfrm>
          <a:prstGeom prst="ellipse">
            <a:avLst/>
          </a:prstGeom>
          <a:solidFill>
            <a:srgbClr val="37A8F8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99" name="Freeform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19800000">
            <a:off x="8106018" y="1294931"/>
            <a:ext cx="347789" cy="220487"/>
          </a:xfrm>
          <a:custGeom>
            <a:avLst/>
            <a:gdLst/>
            <a:ahLst/>
            <a:cxnLst>
              <a:cxn ang="0">
                <a:pos x="2952" y="1466"/>
              </a:cxn>
              <a:cxn ang="0">
                <a:pos x="2952" y="1102"/>
              </a:cxn>
              <a:cxn ang="0">
                <a:pos x="1727" y="1102"/>
              </a:cxn>
              <a:cxn ang="0">
                <a:pos x="1727" y="822"/>
              </a:cxn>
              <a:cxn ang="0">
                <a:pos x="2270" y="822"/>
              </a:cxn>
              <a:cxn ang="0">
                <a:pos x="2270" y="0"/>
              </a:cxn>
              <a:cxn ang="0">
                <a:pos x="1073" y="0"/>
              </a:cxn>
              <a:cxn ang="0">
                <a:pos x="1073" y="822"/>
              </a:cxn>
              <a:cxn ang="0">
                <a:pos x="1615" y="822"/>
              </a:cxn>
              <a:cxn ang="0">
                <a:pos x="1615" y="1102"/>
              </a:cxn>
              <a:cxn ang="0">
                <a:pos x="392" y="1102"/>
              </a:cxn>
              <a:cxn ang="0">
                <a:pos x="392" y="1466"/>
              </a:cxn>
              <a:cxn ang="0">
                <a:pos x="0" y="1466"/>
              </a:cxn>
              <a:cxn ang="0">
                <a:pos x="0" y="2120"/>
              </a:cxn>
              <a:cxn ang="0">
                <a:pos x="951" y="2120"/>
              </a:cxn>
              <a:cxn ang="0">
                <a:pos x="951" y="1466"/>
              </a:cxn>
              <a:cxn ang="0">
                <a:pos x="504" y="1466"/>
              </a:cxn>
              <a:cxn ang="0">
                <a:pos x="504" y="1214"/>
              </a:cxn>
              <a:cxn ang="0">
                <a:pos x="1615" y="1214"/>
              </a:cxn>
              <a:cxn ang="0">
                <a:pos x="1615" y="1466"/>
              </a:cxn>
              <a:cxn ang="0">
                <a:pos x="1196" y="1466"/>
              </a:cxn>
              <a:cxn ang="0">
                <a:pos x="1196" y="2120"/>
              </a:cxn>
              <a:cxn ang="0">
                <a:pos x="2147" y="2120"/>
              </a:cxn>
              <a:cxn ang="0">
                <a:pos x="2147" y="1466"/>
              </a:cxn>
              <a:cxn ang="0">
                <a:pos x="1727" y="1466"/>
              </a:cxn>
              <a:cxn ang="0">
                <a:pos x="1727" y="1214"/>
              </a:cxn>
              <a:cxn ang="0">
                <a:pos x="2840" y="1214"/>
              </a:cxn>
              <a:cxn ang="0">
                <a:pos x="2840" y="1466"/>
              </a:cxn>
              <a:cxn ang="0">
                <a:pos x="2393" y="1466"/>
              </a:cxn>
              <a:cxn ang="0">
                <a:pos x="2393" y="2120"/>
              </a:cxn>
              <a:cxn ang="0">
                <a:pos x="3344" y="2120"/>
              </a:cxn>
              <a:cxn ang="0">
                <a:pos x="3344" y="1466"/>
              </a:cxn>
              <a:cxn ang="0">
                <a:pos x="2952" y="1466"/>
              </a:cxn>
            </a:cxnLst>
            <a:rect l="0" t="0" r="r" b="b"/>
            <a:pathLst>
              <a:path w="3344" h="212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52" name="Rectangle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2950790" y="6409007"/>
            <a:ext cx="2316234" cy="1913762"/>
          </a:xfrm>
          <a:prstGeom prst="rect">
            <a:avLst/>
          </a:prstGeom>
          <a:solidFill>
            <a:srgbClr val="EB3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01" name="Oval 10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4288616" y="6182693"/>
            <a:ext cx="466319" cy="466317"/>
          </a:xfrm>
          <a:prstGeom prst="ellipse">
            <a:avLst/>
          </a:prstGeom>
          <a:solidFill>
            <a:srgbClr val="EB3D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grpSp>
        <p:nvGrpSpPr>
          <p:cNvPr id="102" name="Group 1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9800000">
            <a:off x="4350697" y="6245467"/>
            <a:ext cx="310053" cy="325704"/>
            <a:chOff x="7283825" y="1765532"/>
            <a:chExt cx="457200" cy="480283"/>
          </a:xfrm>
          <a:solidFill>
            <a:srgbClr val="FFFFFF"/>
          </a:solidFill>
          <a:effectLst/>
        </p:grpSpPr>
        <p:sp>
          <p:nvSpPr>
            <p:cNvPr id="103" name="Freeform 34"/>
            <p:cNvSpPr>
              <a:spLocks/>
            </p:cNvSpPr>
            <p:nvPr/>
          </p:nvSpPr>
          <p:spPr bwMode="auto">
            <a:xfrm>
              <a:off x="7283825" y="1765532"/>
              <a:ext cx="207581" cy="218147"/>
            </a:xfrm>
            <a:custGeom>
              <a:avLst/>
              <a:gdLst/>
              <a:ahLst/>
              <a:cxnLst>
                <a:cxn ang="0">
                  <a:pos x="668" y="702"/>
                </a:cxn>
                <a:cxn ang="0">
                  <a:pos x="0" y="484"/>
                </a:cxn>
                <a:cxn ang="0">
                  <a:pos x="0" y="484"/>
                </a:cxn>
                <a:cxn ang="0">
                  <a:pos x="10" y="458"/>
                </a:cxn>
                <a:cxn ang="0">
                  <a:pos x="20" y="431"/>
                </a:cxn>
                <a:cxn ang="0">
                  <a:pos x="31" y="404"/>
                </a:cxn>
                <a:cxn ang="0">
                  <a:pos x="43" y="379"/>
                </a:cxn>
                <a:cxn ang="0">
                  <a:pos x="57" y="355"/>
                </a:cxn>
                <a:cxn ang="0">
                  <a:pos x="71" y="330"/>
                </a:cxn>
                <a:cxn ang="0">
                  <a:pos x="86" y="307"/>
                </a:cxn>
                <a:cxn ang="0">
                  <a:pos x="101" y="285"/>
                </a:cxn>
                <a:cxn ang="0">
                  <a:pos x="118" y="263"/>
                </a:cxn>
                <a:cxn ang="0">
                  <a:pos x="135" y="241"/>
                </a:cxn>
                <a:cxn ang="0">
                  <a:pos x="153" y="222"/>
                </a:cxn>
                <a:cxn ang="0">
                  <a:pos x="171" y="202"/>
                </a:cxn>
                <a:cxn ang="0">
                  <a:pos x="191" y="183"/>
                </a:cxn>
                <a:cxn ang="0">
                  <a:pos x="212" y="166"/>
                </a:cxn>
                <a:cxn ang="0">
                  <a:pos x="233" y="147"/>
                </a:cxn>
                <a:cxn ang="0">
                  <a:pos x="254" y="132"/>
                </a:cxn>
                <a:cxn ang="0">
                  <a:pos x="276" y="117"/>
                </a:cxn>
                <a:cxn ang="0">
                  <a:pos x="299" y="101"/>
                </a:cxn>
                <a:cxn ang="0">
                  <a:pos x="321" y="89"/>
                </a:cxn>
                <a:cxn ang="0">
                  <a:pos x="345" y="76"/>
                </a:cxn>
                <a:cxn ang="0">
                  <a:pos x="370" y="63"/>
                </a:cxn>
                <a:cxn ang="0">
                  <a:pos x="394" y="53"/>
                </a:cxn>
                <a:cxn ang="0">
                  <a:pos x="421" y="44"/>
                </a:cxn>
                <a:cxn ang="0">
                  <a:pos x="446" y="34"/>
                </a:cxn>
                <a:cxn ang="0">
                  <a:pos x="473" y="27"/>
                </a:cxn>
                <a:cxn ang="0">
                  <a:pos x="500" y="20"/>
                </a:cxn>
                <a:cxn ang="0">
                  <a:pos x="526" y="13"/>
                </a:cxn>
                <a:cxn ang="0">
                  <a:pos x="554" y="9"/>
                </a:cxn>
                <a:cxn ang="0">
                  <a:pos x="582" y="4"/>
                </a:cxn>
                <a:cxn ang="0">
                  <a:pos x="611" y="2"/>
                </a:cxn>
                <a:cxn ang="0">
                  <a:pos x="639" y="0"/>
                </a:cxn>
                <a:cxn ang="0">
                  <a:pos x="668" y="0"/>
                </a:cxn>
                <a:cxn ang="0">
                  <a:pos x="668" y="702"/>
                </a:cxn>
              </a:cxnLst>
              <a:rect l="0" t="0" r="r" b="b"/>
              <a:pathLst>
                <a:path w="668" h="702">
                  <a:moveTo>
                    <a:pt x="668" y="702"/>
                  </a:moveTo>
                  <a:lnTo>
                    <a:pt x="0" y="484"/>
                  </a:lnTo>
                  <a:lnTo>
                    <a:pt x="0" y="484"/>
                  </a:lnTo>
                  <a:lnTo>
                    <a:pt x="10" y="458"/>
                  </a:lnTo>
                  <a:lnTo>
                    <a:pt x="20" y="431"/>
                  </a:lnTo>
                  <a:lnTo>
                    <a:pt x="31" y="404"/>
                  </a:lnTo>
                  <a:lnTo>
                    <a:pt x="43" y="379"/>
                  </a:lnTo>
                  <a:lnTo>
                    <a:pt x="57" y="355"/>
                  </a:lnTo>
                  <a:lnTo>
                    <a:pt x="71" y="330"/>
                  </a:lnTo>
                  <a:lnTo>
                    <a:pt x="86" y="307"/>
                  </a:lnTo>
                  <a:lnTo>
                    <a:pt x="101" y="285"/>
                  </a:lnTo>
                  <a:lnTo>
                    <a:pt x="118" y="263"/>
                  </a:lnTo>
                  <a:lnTo>
                    <a:pt x="135" y="241"/>
                  </a:lnTo>
                  <a:lnTo>
                    <a:pt x="153" y="222"/>
                  </a:lnTo>
                  <a:lnTo>
                    <a:pt x="171" y="202"/>
                  </a:lnTo>
                  <a:lnTo>
                    <a:pt x="191" y="183"/>
                  </a:lnTo>
                  <a:lnTo>
                    <a:pt x="212" y="166"/>
                  </a:lnTo>
                  <a:lnTo>
                    <a:pt x="233" y="147"/>
                  </a:lnTo>
                  <a:lnTo>
                    <a:pt x="254" y="132"/>
                  </a:lnTo>
                  <a:lnTo>
                    <a:pt x="276" y="117"/>
                  </a:lnTo>
                  <a:lnTo>
                    <a:pt x="299" y="101"/>
                  </a:lnTo>
                  <a:lnTo>
                    <a:pt x="321" y="89"/>
                  </a:lnTo>
                  <a:lnTo>
                    <a:pt x="345" y="76"/>
                  </a:lnTo>
                  <a:lnTo>
                    <a:pt x="370" y="63"/>
                  </a:lnTo>
                  <a:lnTo>
                    <a:pt x="394" y="53"/>
                  </a:lnTo>
                  <a:lnTo>
                    <a:pt x="421" y="44"/>
                  </a:lnTo>
                  <a:lnTo>
                    <a:pt x="446" y="34"/>
                  </a:lnTo>
                  <a:lnTo>
                    <a:pt x="473" y="27"/>
                  </a:lnTo>
                  <a:lnTo>
                    <a:pt x="500" y="20"/>
                  </a:lnTo>
                  <a:lnTo>
                    <a:pt x="526" y="13"/>
                  </a:lnTo>
                  <a:lnTo>
                    <a:pt x="554" y="9"/>
                  </a:lnTo>
                  <a:lnTo>
                    <a:pt x="582" y="4"/>
                  </a:lnTo>
                  <a:lnTo>
                    <a:pt x="611" y="2"/>
                  </a:lnTo>
                  <a:lnTo>
                    <a:pt x="639" y="0"/>
                  </a:lnTo>
                  <a:lnTo>
                    <a:pt x="668" y="0"/>
                  </a:lnTo>
                  <a:lnTo>
                    <a:pt x="668" y="7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4" name="Freeform 35"/>
            <p:cNvSpPr>
              <a:spLocks/>
            </p:cNvSpPr>
            <p:nvPr/>
          </p:nvSpPr>
          <p:spPr bwMode="auto">
            <a:xfrm>
              <a:off x="7304732" y="1809832"/>
              <a:ext cx="436293" cy="435983"/>
            </a:xfrm>
            <a:custGeom>
              <a:avLst/>
              <a:gdLst/>
              <a:ahLst/>
              <a:cxnLst>
                <a:cxn ang="0">
                  <a:pos x="702" y="0"/>
                </a:cxn>
                <a:cxn ang="0">
                  <a:pos x="739" y="0"/>
                </a:cxn>
                <a:cxn ang="0">
                  <a:pos x="809" y="7"/>
                </a:cxn>
                <a:cxn ang="0">
                  <a:pos x="878" y="21"/>
                </a:cxn>
                <a:cxn ang="0">
                  <a:pos x="944" y="42"/>
                </a:cxn>
                <a:cxn ang="0">
                  <a:pos x="1007" y="68"/>
                </a:cxn>
                <a:cxn ang="0">
                  <a:pos x="1067" y="101"/>
                </a:cxn>
                <a:cxn ang="0">
                  <a:pos x="1122" y="139"/>
                </a:cxn>
                <a:cxn ang="0">
                  <a:pos x="1175" y="181"/>
                </a:cxn>
                <a:cxn ang="0">
                  <a:pos x="1221" y="228"/>
                </a:cxn>
                <a:cxn ang="0">
                  <a:pos x="1265" y="280"/>
                </a:cxn>
                <a:cxn ang="0">
                  <a:pos x="1303" y="336"/>
                </a:cxn>
                <a:cxn ang="0">
                  <a:pos x="1335" y="397"/>
                </a:cxn>
                <a:cxn ang="0">
                  <a:pos x="1362" y="460"/>
                </a:cxn>
                <a:cxn ang="0">
                  <a:pos x="1383" y="526"/>
                </a:cxn>
                <a:cxn ang="0">
                  <a:pos x="1397" y="595"/>
                </a:cxn>
                <a:cxn ang="0">
                  <a:pos x="1404" y="665"/>
                </a:cxn>
                <a:cxn ang="0">
                  <a:pos x="1404" y="701"/>
                </a:cxn>
                <a:cxn ang="0">
                  <a:pos x="1401" y="773"/>
                </a:cxn>
                <a:cxn ang="0">
                  <a:pos x="1390" y="843"/>
                </a:cxn>
                <a:cxn ang="0">
                  <a:pos x="1373" y="909"/>
                </a:cxn>
                <a:cxn ang="0">
                  <a:pos x="1349" y="973"/>
                </a:cxn>
                <a:cxn ang="0">
                  <a:pos x="1320" y="1035"/>
                </a:cxn>
                <a:cxn ang="0">
                  <a:pos x="1285" y="1093"/>
                </a:cxn>
                <a:cxn ang="0">
                  <a:pos x="1244" y="1147"/>
                </a:cxn>
                <a:cxn ang="0">
                  <a:pos x="1199" y="1197"/>
                </a:cxn>
                <a:cxn ang="0">
                  <a:pos x="1148" y="1243"/>
                </a:cxn>
                <a:cxn ang="0">
                  <a:pos x="1095" y="1284"/>
                </a:cxn>
                <a:cxn ang="0">
                  <a:pos x="1038" y="1319"/>
                </a:cxn>
                <a:cxn ang="0">
                  <a:pos x="976" y="1348"/>
                </a:cxn>
                <a:cxn ang="0">
                  <a:pos x="911" y="1371"/>
                </a:cxn>
                <a:cxn ang="0">
                  <a:pos x="844" y="1389"/>
                </a:cxn>
                <a:cxn ang="0">
                  <a:pos x="774" y="1399"/>
                </a:cxn>
                <a:cxn ang="0">
                  <a:pos x="702" y="1403"/>
                </a:cxn>
                <a:cxn ang="0">
                  <a:pos x="666" y="1401"/>
                </a:cxn>
                <a:cxn ang="0">
                  <a:pos x="595" y="1394"/>
                </a:cxn>
                <a:cxn ang="0">
                  <a:pos x="527" y="1380"/>
                </a:cxn>
                <a:cxn ang="0">
                  <a:pos x="461" y="1361"/>
                </a:cxn>
                <a:cxn ang="0">
                  <a:pos x="397" y="1334"/>
                </a:cxn>
                <a:cxn ang="0">
                  <a:pos x="338" y="1302"/>
                </a:cxn>
                <a:cxn ang="0">
                  <a:pos x="282" y="1264"/>
                </a:cxn>
                <a:cxn ang="0">
                  <a:pos x="230" y="1220"/>
                </a:cxn>
                <a:cxn ang="0">
                  <a:pos x="183" y="1173"/>
                </a:cxn>
                <a:cxn ang="0">
                  <a:pos x="139" y="1121"/>
                </a:cxn>
                <a:cxn ang="0">
                  <a:pos x="101" y="1065"/>
                </a:cxn>
                <a:cxn ang="0">
                  <a:pos x="69" y="1006"/>
                </a:cxn>
                <a:cxn ang="0">
                  <a:pos x="42" y="943"/>
                </a:cxn>
                <a:cxn ang="0">
                  <a:pos x="23" y="877"/>
                </a:cxn>
                <a:cxn ang="0">
                  <a:pos x="9" y="808"/>
                </a:cxn>
                <a:cxn ang="0">
                  <a:pos x="2" y="736"/>
                </a:cxn>
                <a:cxn ang="0">
                  <a:pos x="0" y="701"/>
                </a:cxn>
                <a:cxn ang="0">
                  <a:pos x="2" y="645"/>
                </a:cxn>
                <a:cxn ang="0">
                  <a:pos x="9" y="590"/>
                </a:cxn>
                <a:cxn ang="0">
                  <a:pos x="18" y="538"/>
                </a:cxn>
                <a:cxn ang="0">
                  <a:pos x="34" y="484"/>
                </a:cxn>
              </a:cxnLst>
              <a:rect l="0" t="0" r="r" b="b"/>
              <a:pathLst>
                <a:path w="1404" h="1403">
                  <a:moveTo>
                    <a:pt x="702" y="701"/>
                  </a:moveTo>
                  <a:lnTo>
                    <a:pt x="702" y="0"/>
                  </a:lnTo>
                  <a:lnTo>
                    <a:pt x="702" y="0"/>
                  </a:lnTo>
                  <a:lnTo>
                    <a:pt x="739" y="0"/>
                  </a:lnTo>
                  <a:lnTo>
                    <a:pt x="774" y="2"/>
                  </a:lnTo>
                  <a:lnTo>
                    <a:pt x="809" y="7"/>
                  </a:lnTo>
                  <a:lnTo>
                    <a:pt x="844" y="14"/>
                  </a:lnTo>
                  <a:lnTo>
                    <a:pt x="878" y="21"/>
                  </a:lnTo>
                  <a:lnTo>
                    <a:pt x="911" y="30"/>
                  </a:lnTo>
                  <a:lnTo>
                    <a:pt x="944" y="42"/>
                  </a:lnTo>
                  <a:lnTo>
                    <a:pt x="976" y="54"/>
                  </a:lnTo>
                  <a:lnTo>
                    <a:pt x="1007" y="68"/>
                  </a:lnTo>
                  <a:lnTo>
                    <a:pt x="1038" y="84"/>
                  </a:lnTo>
                  <a:lnTo>
                    <a:pt x="1067" y="101"/>
                  </a:lnTo>
                  <a:lnTo>
                    <a:pt x="1095" y="119"/>
                  </a:lnTo>
                  <a:lnTo>
                    <a:pt x="1122" y="139"/>
                  </a:lnTo>
                  <a:lnTo>
                    <a:pt x="1148" y="160"/>
                  </a:lnTo>
                  <a:lnTo>
                    <a:pt x="1175" y="181"/>
                  </a:lnTo>
                  <a:lnTo>
                    <a:pt x="1199" y="204"/>
                  </a:lnTo>
                  <a:lnTo>
                    <a:pt x="1221" y="228"/>
                  </a:lnTo>
                  <a:lnTo>
                    <a:pt x="1244" y="255"/>
                  </a:lnTo>
                  <a:lnTo>
                    <a:pt x="1265" y="280"/>
                  </a:lnTo>
                  <a:lnTo>
                    <a:pt x="1285" y="308"/>
                  </a:lnTo>
                  <a:lnTo>
                    <a:pt x="1303" y="336"/>
                  </a:lnTo>
                  <a:lnTo>
                    <a:pt x="1320" y="366"/>
                  </a:lnTo>
                  <a:lnTo>
                    <a:pt x="1335" y="397"/>
                  </a:lnTo>
                  <a:lnTo>
                    <a:pt x="1349" y="428"/>
                  </a:lnTo>
                  <a:lnTo>
                    <a:pt x="1362" y="460"/>
                  </a:lnTo>
                  <a:lnTo>
                    <a:pt x="1373" y="492"/>
                  </a:lnTo>
                  <a:lnTo>
                    <a:pt x="1383" y="526"/>
                  </a:lnTo>
                  <a:lnTo>
                    <a:pt x="1390" y="560"/>
                  </a:lnTo>
                  <a:lnTo>
                    <a:pt x="1397" y="595"/>
                  </a:lnTo>
                  <a:lnTo>
                    <a:pt x="1401" y="630"/>
                  </a:lnTo>
                  <a:lnTo>
                    <a:pt x="1404" y="665"/>
                  </a:lnTo>
                  <a:lnTo>
                    <a:pt x="1404" y="701"/>
                  </a:lnTo>
                  <a:lnTo>
                    <a:pt x="1404" y="701"/>
                  </a:lnTo>
                  <a:lnTo>
                    <a:pt x="1404" y="736"/>
                  </a:lnTo>
                  <a:lnTo>
                    <a:pt x="1401" y="773"/>
                  </a:lnTo>
                  <a:lnTo>
                    <a:pt x="1397" y="808"/>
                  </a:lnTo>
                  <a:lnTo>
                    <a:pt x="1390" y="843"/>
                  </a:lnTo>
                  <a:lnTo>
                    <a:pt x="1383" y="877"/>
                  </a:lnTo>
                  <a:lnTo>
                    <a:pt x="1373" y="909"/>
                  </a:lnTo>
                  <a:lnTo>
                    <a:pt x="1362" y="943"/>
                  </a:lnTo>
                  <a:lnTo>
                    <a:pt x="1349" y="973"/>
                  </a:lnTo>
                  <a:lnTo>
                    <a:pt x="1335" y="1006"/>
                  </a:lnTo>
                  <a:lnTo>
                    <a:pt x="1320" y="1035"/>
                  </a:lnTo>
                  <a:lnTo>
                    <a:pt x="1303" y="1065"/>
                  </a:lnTo>
                  <a:lnTo>
                    <a:pt x="1285" y="1093"/>
                  </a:lnTo>
                  <a:lnTo>
                    <a:pt x="1265" y="1121"/>
                  </a:lnTo>
                  <a:lnTo>
                    <a:pt x="1244" y="1147"/>
                  </a:lnTo>
                  <a:lnTo>
                    <a:pt x="1221" y="1173"/>
                  </a:lnTo>
                  <a:lnTo>
                    <a:pt x="1199" y="1197"/>
                  </a:lnTo>
                  <a:lnTo>
                    <a:pt x="1175" y="1220"/>
                  </a:lnTo>
                  <a:lnTo>
                    <a:pt x="1148" y="1243"/>
                  </a:lnTo>
                  <a:lnTo>
                    <a:pt x="1122" y="1264"/>
                  </a:lnTo>
                  <a:lnTo>
                    <a:pt x="1095" y="1284"/>
                  </a:lnTo>
                  <a:lnTo>
                    <a:pt x="1067" y="1302"/>
                  </a:lnTo>
                  <a:lnTo>
                    <a:pt x="1038" y="1319"/>
                  </a:lnTo>
                  <a:lnTo>
                    <a:pt x="1007" y="1334"/>
                  </a:lnTo>
                  <a:lnTo>
                    <a:pt x="976" y="1348"/>
                  </a:lnTo>
                  <a:lnTo>
                    <a:pt x="944" y="1361"/>
                  </a:lnTo>
                  <a:lnTo>
                    <a:pt x="911" y="1371"/>
                  </a:lnTo>
                  <a:lnTo>
                    <a:pt x="878" y="1380"/>
                  </a:lnTo>
                  <a:lnTo>
                    <a:pt x="844" y="1389"/>
                  </a:lnTo>
                  <a:lnTo>
                    <a:pt x="809" y="1394"/>
                  </a:lnTo>
                  <a:lnTo>
                    <a:pt x="774" y="1399"/>
                  </a:lnTo>
                  <a:lnTo>
                    <a:pt x="739" y="1401"/>
                  </a:lnTo>
                  <a:lnTo>
                    <a:pt x="702" y="1403"/>
                  </a:lnTo>
                  <a:lnTo>
                    <a:pt x="702" y="1403"/>
                  </a:lnTo>
                  <a:lnTo>
                    <a:pt x="666" y="1401"/>
                  </a:lnTo>
                  <a:lnTo>
                    <a:pt x="630" y="1399"/>
                  </a:lnTo>
                  <a:lnTo>
                    <a:pt x="595" y="1394"/>
                  </a:lnTo>
                  <a:lnTo>
                    <a:pt x="560" y="1389"/>
                  </a:lnTo>
                  <a:lnTo>
                    <a:pt x="527" y="1380"/>
                  </a:lnTo>
                  <a:lnTo>
                    <a:pt x="493" y="1371"/>
                  </a:lnTo>
                  <a:lnTo>
                    <a:pt x="461" y="1361"/>
                  </a:lnTo>
                  <a:lnTo>
                    <a:pt x="428" y="1348"/>
                  </a:lnTo>
                  <a:lnTo>
                    <a:pt x="397" y="1334"/>
                  </a:lnTo>
                  <a:lnTo>
                    <a:pt x="368" y="1319"/>
                  </a:lnTo>
                  <a:lnTo>
                    <a:pt x="338" y="1302"/>
                  </a:lnTo>
                  <a:lnTo>
                    <a:pt x="310" y="1284"/>
                  </a:lnTo>
                  <a:lnTo>
                    <a:pt x="282" y="1264"/>
                  </a:lnTo>
                  <a:lnTo>
                    <a:pt x="256" y="1243"/>
                  </a:lnTo>
                  <a:lnTo>
                    <a:pt x="230" y="1220"/>
                  </a:lnTo>
                  <a:lnTo>
                    <a:pt x="205" y="1197"/>
                  </a:lnTo>
                  <a:lnTo>
                    <a:pt x="183" y="1173"/>
                  </a:lnTo>
                  <a:lnTo>
                    <a:pt x="160" y="1147"/>
                  </a:lnTo>
                  <a:lnTo>
                    <a:pt x="139" y="1121"/>
                  </a:lnTo>
                  <a:lnTo>
                    <a:pt x="119" y="1093"/>
                  </a:lnTo>
                  <a:lnTo>
                    <a:pt x="101" y="1065"/>
                  </a:lnTo>
                  <a:lnTo>
                    <a:pt x="84" y="1035"/>
                  </a:lnTo>
                  <a:lnTo>
                    <a:pt x="69" y="1006"/>
                  </a:lnTo>
                  <a:lnTo>
                    <a:pt x="55" y="973"/>
                  </a:lnTo>
                  <a:lnTo>
                    <a:pt x="42" y="943"/>
                  </a:lnTo>
                  <a:lnTo>
                    <a:pt x="31" y="909"/>
                  </a:lnTo>
                  <a:lnTo>
                    <a:pt x="23" y="877"/>
                  </a:lnTo>
                  <a:lnTo>
                    <a:pt x="14" y="843"/>
                  </a:lnTo>
                  <a:lnTo>
                    <a:pt x="9" y="808"/>
                  </a:lnTo>
                  <a:lnTo>
                    <a:pt x="4" y="773"/>
                  </a:lnTo>
                  <a:lnTo>
                    <a:pt x="2" y="736"/>
                  </a:lnTo>
                  <a:lnTo>
                    <a:pt x="0" y="701"/>
                  </a:lnTo>
                  <a:lnTo>
                    <a:pt x="0" y="701"/>
                  </a:lnTo>
                  <a:lnTo>
                    <a:pt x="0" y="672"/>
                  </a:lnTo>
                  <a:lnTo>
                    <a:pt x="2" y="645"/>
                  </a:lnTo>
                  <a:lnTo>
                    <a:pt x="4" y="617"/>
                  </a:lnTo>
                  <a:lnTo>
                    <a:pt x="9" y="590"/>
                  </a:lnTo>
                  <a:lnTo>
                    <a:pt x="13" y="565"/>
                  </a:lnTo>
                  <a:lnTo>
                    <a:pt x="18" y="538"/>
                  </a:lnTo>
                  <a:lnTo>
                    <a:pt x="27" y="512"/>
                  </a:lnTo>
                  <a:lnTo>
                    <a:pt x="34" y="484"/>
                  </a:lnTo>
                  <a:lnTo>
                    <a:pt x="702" y="7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53" name="Rectangle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2459754" y="-816021"/>
            <a:ext cx="1820607" cy="3007259"/>
          </a:xfrm>
          <a:prstGeom prst="rect">
            <a:avLst/>
          </a:prstGeom>
          <a:solidFill>
            <a:srgbClr val="37A8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Times" pitchFamily="-97" charset="0"/>
            </a:endParaRPr>
          </a:p>
        </p:txBody>
      </p:sp>
      <p:sp>
        <p:nvSpPr>
          <p:cNvPr id="106" name="Oval 10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3509080">
            <a:off x="4189509" y="1169485"/>
            <a:ext cx="466317" cy="466317"/>
          </a:xfrm>
          <a:prstGeom prst="ellipse">
            <a:avLst/>
          </a:prstGeom>
          <a:solidFill>
            <a:srgbClr val="00B0F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07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3509080">
            <a:off x="4268829" y="1274515"/>
            <a:ext cx="322567" cy="244985"/>
          </a:xfrm>
          <a:custGeom>
            <a:avLst/>
            <a:gdLst/>
            <a:ahLst/>
            <a:cxnLst>
              <a:cxn ang="0">
                <a:pos x="1515" y="0"/>
              </a:cxn>
              <a:cxn ang="0">
                <a:pos x="998" y="0"/>
              </a:cxn>
              <a:cxn ang="0">
                <a:pos x="998" y="0"/>
              </a:cxn>
              <a:cxn ang="0">
                <a:pos x="980" y="2"/>
              </a:cxn>
              <a:cxn ang="0">
                <a:pos x="960" y="8"/>
              </a:cxn>
              <a:cxn ang="0">
                <a:pos x="942" y="18"/>
              </a:cxn>
              <a:cxn ang="0">
                <a:pos x="929" y="28"/>
              </a:cxn>
              <a:cxn ang="0">
                <a:pos x="795" y="162"/>
              </a:cxn>
              <a:cxn ang="0">
                <a:pos x="0" y="162"/>
              </a:cxn>
              <a:cxn ang="0">
                <a:pos x="0" y="1181"/>
              </a:cxn>
              <a:cxn ang="0">
                <a:pos x="1555" y="1181"/>
              </a:cxn>
              <a:cxn ang="0">
                <a:pos x="1555" y="40"/>
              </a:cxn>
              <a:cxn ang="0">
                <a:pos x="1555" y="40"/>
              </a:cxn>
              <a:cxn ang="0">
                <a:pos x="1555" y="32"/>
              </a:cxn>
              <a:cxn ang="0">
                <a:pos x="1553" y="24"/>
              </a:cxn>
              <a:cxn ang="0">
                <a:pos x="1549" y="18"/>
              </a:cxn>
              <a:cxn ang="0">
                <a:pos x="1543" y="12"/>
              </a:cxn>
              <a:cxn ang="0">
                <a:pos x="1537" y="6"/>
              </a:cxn>
              <a:cxn ang="0">
                <a:pos x="1531" y="2"/>
              </a:cxn>
              <a:cxn ang="0">
                <a:pos x="1523" y="0"/>
              </a:cxn>
              <a:cxn ang="0">
                <a:pos x="1515" y="0"/>
              </a:cxn>
              <a:cxn ang="0">
                <a:pos x="1515" y="0"/>
              </a:cxn>
            </a:cxnLst>
            <a:rect l="0" t="0" r="r" b="b"/>
            <a:pathLst>
              <a:path w="1555" h="1181">
                <a:moveTo>
                  <a:pt x="1515" y="0"/>
                </a:moveTo>
                <a:lnTo>
                  <a:pt x="998" y="0"/>
                </a:lnTo>
                <a:lnTo>
                  <a:pt x="998" y="0"/>
                </a:lnTo>
                <a:lnTo>
                  <a:pt x="980" y="2"/>
                </a:lnTo>
                <a:lnTo>
                  <a:pt x="960" y="8"/>
                </a:lnTo>
                <a:lnTo>
                  <a:pt x="942" y="18"/>
                </a:lnTo>
                <a:lnTo>
                  <a:pt x="929" y="28"/>
                </a:lnTo>
                <a:lnTo>
                  <a:pt x="795" y="162"/>
                </a:lnTo>
                <a:lnTo>
                  <a:pt x="0" y="162"/>
                </a:lnTo>
                <a:lnTo>
                  <a:pt x="0" y="1181"/>
                </a:lnTo>
                <a:lnTo>
                  <a:pt x="1555" y="1181"/>
                </a:lnTo>
                <a:lnTo>
                  <a:pt x="1555" y="40"/>
                </a:lnTo>
                <a:lnTo>
                  <a:pt x="1555" y="40"/>
                </a:lnTo>
                <a:lnTo>
                  <a:pt x="1555" y="32"/>
                </a:lnTo>
                <a:lnTo>
                  <a:pt x="1553" y="24"/>
                </a:lnTo>
                <a:lnTo>
                  <a:pt x="1549" y="18"/>
                </a:lnTo>
                <a:lnTo>
                  <a:pt x="1543" y="12"/>
                </a:lnTo>
                <a:lnTo>
                  <a:pt x="1537" y="6"/>
                </a:lnTo>
                <a:lnTo>
                  <a:pt x="1531" y="2"/>
                </a:lnTo>
                <a:lnTo>
                  <a:pt x="1523" y="0"/>
                </a:lnTo>
                <a:lnTo>
                  <a:pt x="1515" y="0"/>
                </a:lnTo>
                <a:lnTo>
                  <a:pt x="151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51" name="Rectangle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3452857" y="5161794"/>
            <a:ext cx="919667" cy="924880"/>
          </a:xfrm>
          <a:prstGeom prst="rect">
            <a:avLst/>
          </a:prstGeom>
          <a:solidFill>
            <a:srgbClr val="FF73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09" name="Oval 10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780177">
            <a:off x="3726098" y="5215923"/>
            <a:ext cx="466321" cy="466319"/>
          </a:xfrm>
          <a:prstGeom prst="ellipse">
            <a:avLst/>
          </a:prstGeom>
          <a:solidFill>
            <a:srgbClr val="FF733C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grpSp>
        <p:nvGrpSpPr>
          <p:cNvPr id="110" name="Group 10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9780177">
            <a:off x="3801022" y="5309776"/>
            <a:ext cx="328628" cy="294764"/>
            <a:chOff x="2725738" y="1008063"/>
            <a:chExt cx="2711450" cy="2432050"/>
          </a:xfrm>
          <a:solidFill>
            <a:srgbClr val="FFFFFF"/>
          </a:solidFill>
          <a:effectLst/>
        </p:grpSpPr>
        <p:sp>
          <p:nvSpPr>
            <p:cNvPr id="111" name="Freeform 21"/>
            <p:cNvSpPr>
              <a:spLocks/>
            </p:cNvSpPr>
            <p:nvPr/>
          </p:nvSpPr>
          <p:spPr bwMode="auto">
            <a:xfrm>
              <a:off x="4130675" y="1028700"/>
              <a:ext cx="1306513" cy="2411413"/>
            </a:xfrm>
            <a:custGeom>
              <a:avLst/>
              <a:gdLst/>
              <a:ahLst/>
              <a:cxnLst>
                <a:cxn ang="0">
                  <a:pos x="682" y="0"/>
                </a:cxn>
                <a:cxn ang="0">
                  <a:pos x="682" y="0"/>
                </a:cxn>
                <a:cxn ang="0">
                  <a:pos x="653" y="3"/>
                </a:cxn>
                <a:cxn ang="0">
                  <a:pos x="576" y="18"/>
                </a:cxn>
                <a:cxn ang="0">
                  <a:pos x="525" y="27"/>
                </a:cxn>
                <a:cxn ang="0">
                  <a:pos x="466" y="42"/>
                </a:cxn>
                <a:cxn ang="0">
                  <a:pos x="404" y="58"/>
                </a:cxn>
                <a:cxn ang="0">
                  <a:pos x="342" y="78"/>
                </a:cxn>
                <a:cxn ang="0">
                  <a:pos x="278" y="104"/>
                </a:cxn>
                <a:cxn ang="0">
                  <a:pos x="247" y="117"/>
                </a:cxn>
                <a:cxn ang="0">
                  <a:pos x="216" y="131"/>
                </a:cxn>
                <a:cxn ang="0">
                  <a:pos x="187" y="146"/>
                </a:cxn>
                <a:cxn ang="0">
                  <a:pos x="157" y="164"/>
                </a:cxn>
                <a:cxn ang="0">
                  <a:pos x="132" y="181"/>
                </a:cxn>
                <a:cxn ang="0">
                  <a:pos x="106" y="201"/>
                </a:cxn>
                <a:cxn ang="0">
                  <a:pos x="84" y="221"/>
                </a:cxn>
                <a:cxn ang="0">
                  <a:pos x="62" y="241"/>
                </a:cxn>
                <a:cxn ang="0">
                  <a:pos x="44" y="265"/>
                </a:cxn>
                <a:cxn ang="0">
                  <a:pos x="29" y="287"/>
                </a:cxn>
                <a:cxn ang="0">
                  <a:pos x="17" y="312"/>
                </a:cxn>
                <a:cxn ang="0">
                  <a:pos x="7" y="340"/>
                </a:cxn>
                <a:cxn ang="0">
                  <a:pos x="2" y="367"/>
                </a:cxn>
                <a:cxn ang="0">
                  <a:pos x="0" y="396"/>
                </a:cxn>
                <a:cxn ang="0">
                  <a:pos x="0" y="396"/>
                </a:cxn>
                <a:cxn ang="0">
                  <a:pos x="0" y="1519"/>
                </a:cxn>
                <a:cxn ang="0">
                  <a:pos x="0" y="1519"/>
                </a:cxn>
                <a:cxn ang="0">
                  <a:pos x="0" y="1505"/>
                </a:cxn>
                <a:cxn ang="0">
                  <a:pos x="2" y="1490"/>
                </a:cxn>
                <a:cxn ang="0">
                  <a:pos x="4" y="1477"/>
                </a:cxn>
                <a:cxn ang="0">
                  <a:pos x="7" y="1463"/>
                </a:cxn>
                <a:cxn ang="0">
                  <a:pos x="13" y="1450"/>
                </a:cxn>
                <a:cxn ang="0">
                  <a:pos x="18" y="1435"/>
                </a:cxn>
                <a:cxn ang="0">
                  <a:pos x="33" y="1411"/>
                </a:cxn>
                <a:cxn ang="0">
                  <a:pos x="51" y="1388"/>
                </a:cxn>
                <a:cxn ang="0">
                  <a:pos x="73" y="1364"/>
                </a:cxn>
                <a:cxn ang="0">
                  <a:pos x="99" y="1344"/>
                </a:cxn>
                <a:cxn ang="0">
                  <a:pos x="126" y="1324"/>
                </a:cxn>
                <a:cxn ang="0">
                  <a:pos x="155" y="1304"/>
                </a:cxn>
                <a:cxn ang="0">
                  <a:pos x="188" y="1287"/>
                </a:cxn>
                <a:cxn ang="0">
                  <a:pos x="221" y="1271"/>
                </a:cxn>
                <a:cxn ang="0">
                  <a:pos x="258" y="1254"/>
                </a:cxn>
                <a:cxn ang="0">
                  <a:pos x="294" y="1241"/>
                </a:cxn>
                <a:cxn ang="0">
                  <a:pos x="331" y="1227"/>
                </a:cxn>
                <a:cxn ang="0">
                  <a:pos x="410" y="1205"/>
                </a:cxn>
                <a:cxn ang="0">
                  <a:pos x="486" y="1185"/>
                </a:cxn>
                <a:cxn ang="0">
                  <a:pos x="561" y="1168"/>
                </a:cxn>
                <a:cxn ang="0">
                  <a:pos x="631" y="1155"/>
                </a:cxn>
                <a:cxn ang="0">
                  <a:pos x="693" y="1146"/>
                </a:cxn>
                <a:cxn ang="0">
                  <a:pos x="788" y="1133"/>
                </a:cxn>
                <a:cxn ang="0">
                  <a:pos x="823" y="1130"/>
                </a:cxn>
                <a:cxn ang="0">
                  <a:pos x="682" y="0"/>
                </a:cxn>
              </a:cxnLst>
              <a:rect l="0" t="0" r="r" b="b"/>
              <a:pathLst>
                <a:path w="823" h="1519">
                  <a:moveTo>
                    <a:pt x="682" y="0"/>
                  </a:moveTo>
                  <a:lnTo>
                    <a:pt x="682" y="0"/>
                  </a:lnTo>
                  <a:lnTo>
                    <a:pt x="653" y="3"/>
                  </a:lnTo>
                  <a:lnTo>
                    <a:pt x="576" y="18"/>
                  </a:lnTo>
                  <a:lnTo>
                    <a:pt x="525" y="27"/>
                  </a:lnTo>
                  <a:lnTo>
                    <a:pt x="466" y="42"/>
                  </a:lnTo>
                  <a:lnTo>
                    <a:pt x="404" y="58"/>
                  </a:lnTo>
                  <a:lnTo>
                    <a:pt x="342" y="78"/>
                  </a:lnTo>
                  <a:lnTo>
                    <a:pt x="278" y="104"/>
                  </a:lnTo>
                  <a:lnTo>
                    <a:pt x="247" y="117"/>
                  </a:lnTo>
                  <a:lnTo>
                    <a:pt x="216" y="131"/>
                  </a:lnTo>
                  <a:lnTo>
                    <a:pt x="187" y="146"/>
                  </a:lnTo>
                  <a:lnTo>
                    <a:pt x="157" y="164"/>
                  </a:lnTo>
                  <a:lnTo>
                    <a:pt x="132" y="181"/>
                  </a:lnTo>
                  <a:lnTo>
                    <a:pt x="106" y="201"/>
                  </a:lnTo>
                  <a:lnTo>
                    <a:pt x="84" y="221"/>
                  </a:lnTo>
                  <a:lnTo>
                    <a:pt x="62" y="241"/>
                  </a:lnTo>
                  <a:lnTo>
                    <a:pt x="44" y="265"/>
                  </a:lnTo>
                  <a:lnTo>
                    <a:pt x="29" y="287"/>
                  </a:lnTo>
                  <a:lnTo>
                    <a:pt x="17" y="312"/>
                  </a:lnTo>
                  <a:lnTo>
                    <a:pt x="7" y="340"/>
                  </a:lnTo>
                  <a:lnTo>
                    <a:pt x="2" y="367"/>
                  </a:lnTo>
                  <a:lnTo>
                    <a:pt x="0" y="396"/>
                  </a:lnTo>
                  <a:lnTo>
                    <a:pt x="0" y="396"/>
                  </a:lnTo>
                  <a:lnTo>
                    <a:pt x="0" y="1519"/>
                  </a:lnTo>
                  <a:lnTo>
                    <a:pt x="0" y="1519"/>
                  </a:lnTo>
                  <a:lnTo>
                    <a:pt x="0" y="1505"/>
                  </a:lnTo>
                  <a:lnTo>
                    <a:pt x="2" y="1490"/>
                  </a:lnTo>
                  <a:lnTo>
                    <a:pt x="4" y="1477"/>
                  </a:lnTo>
                  <a:lnTo>
                    <a:pt x="7" y="1463"/>
                  </a:lnTo>
                  <a:lnTo>
                    <a:pt x="13" y="1450"/>
                  </a:lnTo>
                  <a:lnTo>
                    <a:pt x="18" y="1435"/>
                  </a:lnTo>
                  <a:lnTo>
                    <a:pt x="33" y="1411"/>
                  </a:lnTo>
                  <a:lnTo>
                    <a:pt x="51" y="1388"/>
                  </a:lnTo>
                  <a:lnTo>
                    <a:pt x="73" y="1364"/>
                  </a:lnTo>
                  <a:lnTo>
                    <a:pt x="99" y="1344"/>
                  </a:lnTo>
                  <a:lnTo>
                    <a:pt x="126" y="1324"/>
                  </a:lnTo>
                  <a:lnTo>
                    <a:pt x="155" y="1304"/>
                  </a:lnTo>
                  <a:lnTo>
                    <a:pt x="188" y="1287"/>
                  </a:lnTo>
                  <a:lnTo>
                    <a:pt x="221" y="1271"/>
                  </a:lnTo>
                  <a:lnTo>
                    <a:pt x="258" y="1254"/>
                  </a:lnTo>
                  <a:lnTo>
                    <a:pt x="294" y="1241"/>
                  </a:lnTo>
                  <a:lnTo>
                    <a:pt x="331" y="1227"/>
                  </a:lnTo>
                  <a:lnTo>
                    <a:pt x="410" y="1205"/>
                  </a:lnTo>
                  <a:lnTo>
                    <a:pt x="486" y="1185"/>
                  </a:lnTo>
                  <a:lnTo>
                    <a:pt x="561" y="1168"/>
                  </a:lnTo>
                  <a:lnTo>
                    <a:pt x="631" y="1155"/>
                  </a:lnTo>
                  <a:lnTo>
                    <a:pt x="693" y="1146"/>
                  </a:lnTo>
                  <a:lnTo>
                    <a:pt x="788" y="1133"/>
                  </a:lnTo>
                  <a:lnTo>
                    <a:pt x="823" y="1130"/>
                  </a:lnTo>
                  <a:lnTo>
                    <a:pt x="6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2"/>
            <p:cNvSpPr>
              <a:spLocks/>
            </p:cNvSpPr>
            <p:nvPr/>
          </p:nvSpPr>
          <p:spPr bwMode="auto">
            <a:xfrm>
              <a:off x="2725738" y="1008063"/>
              <a:ext cx="1265238" cy="2413000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41" y="0"/>
                </a:cxn>
                <a:cxn ang="0">
                  <a:pos x="170" y="4"/>
                </a:cxn>
                <a:cxn ang="0">
                  <a:pos x="243" y="16"/>
                </a:cxn>
                <a:cxn ang="0">
                  <a:pos x="293" y="27"/>
                </a:cxn>
                <a:cxn ang="0">
                  <a:pos x="349" y="42"/>
                </a:cxn>
                <a:cxn ang="0">
                  <a:pos x="408" y="58"/>
                </a:cxn>
                <a:cxn ang="0">
                  <a:pos x="470" y="78"/>
                </a:cxn>
                <a:cxn ang="0">
                  <a:pos x="530" y="102"/>
                </a:cxn>
                <a:cxn ang="0">
                  <a:pos x="561" y="117"/>
                </a:cxn>
                <a:cxn ang="0">
                  <a:pos x="591" y="132"/>
                </a:cxn>
                <a:cxn ang="0">
                  <a:pos x="618" y="146"/>
                </a:cxn>
                <a:cxn ang="0">
                  <a:pos x="646" y="163"/>
                </a:cxn>
                <a:cxn ang="0">
                  <a:pos x="671" y="181"/>
                </a:cxn>
                <a:cxn ang="0">
                  <a:pos x="695" y="199"/>
                </a:cxn>
                <a:cxn ang="0">
                  <a:pos x="717" y="219"/>
                </a:cxn>
                <a:cxn ang="0">
                  <a:pos x="737" y="241"/>
                </a:cxn>
                <a:cxn ang="0">
                  <a:pos x="755" y="263"/>
                </a:cxn>
                <a:cxn ang="0">
                  <a:pos x="770" y="287"/>
                </a:cxn>
                <a:cxn ang="0">
                  <a:pos x="781" y="313"/>
                </a:cxn>
                <a:cxn ang="0">
                  <a:pos x="790" y="338"/>
                </a:cxn>
                <a:cxn ang="0">
                  <a:pos x="795" y="366"/>
                </a:cxn>
                <a:cxn ang="0">
                  <a:pos x="797" y="395"/>
                </a:cxn>
                <a:cxn ang="0">
                  <a:pos x="797" y="395"/>
                </a:cxn>
                <a:cxn ang="0">
                  <a:pos x="797" y="1520"/>
                </a:cxn>
                <a:cxn ang="0">
                  <a:pos x="797" y="1520"/>
                </a:cxn>
                <a:cxn ang="0">
                  <a:pos x="797" y="1505"/>
                </a:cxn>
                <a:cxn ang="0">
                  <a:pos x="795" y="1490"/>
                </a:cxn>
                <a:cxn ang="0">
                  <a:pos x="794" y="1476"/>
                </a:cxn>
                <a:cxn ang="0">
                  <a:pos x="790" y="1463"/>
                </a:cxn>
                <a:cxn ang="0">
                  <a:pos x="779" y="1435"/>
                </a:cxn>
                <a:cxn ang="0">
                  <a:pos x="764" y="1410"/>
                </a:cxn>
                <a:cxn ang="0">
                  <a:pos x="748" y="1386"/>
                </a:cxn>
                <a:cxn ang="0">
                  <a:pos x="726" y="1364"/>
                </a:cxn>
                <a:cxn ang="0">
                  <a:pos x="702" y="1342"/>
                </a:cxn>
                <a:cxn ang="0">
                  <a:pos x="677" y="1322"/>
                </a:cxn>
                <a:cxn ang="0">
                  <a:pos x="647" y="1304"/>
                </a:cxn>
                <a:cxn ang="0">
                  <a:pos x="616" y="1285"/>
                </a:cxn>
                <a:cxn ang="0">
                  <a:pos x="583" y="1269"/>
                </a:cxn>
                <a:cxn ang="0">
                  <a:pos x="549" y="1254"/>
                </a:cxn>
                <a:cxn ang="0">
                  <a:pos x="512" y="1240"/>
                </a:cxn>
                <a:cxn ang="0">
                  <a:pos x="475" y="1227"/>
                </a:cxn>
                <a:cxn ang="0">
                  <a:pos x="402" y="1203"/>
                </a:cxn>
                <a:cxn ang="0">
                  <a:pos x="327" y="1185"/>
                </a:cxn>
                <a:cxn ang="0">
                  <a:pos x="254" y="1168"/>
                </a:cxn>
                <a:cxn ang="0">
                  <a:pos x="187" y="1156"/>
                </a:cxn>
                <a:cxn ang="0">
                  <a:pos x="126" y="1145"/>
                </a:cxn>
                <a:cxn ang="0">
                  <a:pos x="35" y="1134"/>
                </a:cxn>
                <a:cxn ang="0">
                  <a:pos x="0" y="1130"/>
                </a:cxn>
                <a:cxn ang="0">
                  <a:pos x="141" y="0"/>
                </a:cxn>
              </a:cxnLst>
              <a:rect l="0" t="0" r="r" b="b"/>
              <a:pathLst>
                <a:path w="797" h="1520">
                  <a:moveTo>
                    <a:pt x="141" y="0"/>
                  </a:moveTo>
                  <a:lnTo>
                    <a:pt x="141" y="0"/>
                  </a:lnTo>
                  <a:lnTo>
                    <a:pt x="170" y="4"/>
                  </a:lnTo>
                  <a:lnTo>
                    <a:pt x="243" y="16"/>
                  </a:lnTo>
                  <a:lnTo>
                    <a:pt x="293" y="27"/>
                  </a:lnTo>
                  <a:lnTo>
                    <a:pt x="349" y="42"/>
                  </a:lnTo>
                  <a:lnTo>
                    <a:pt x="408" y="58"/>
                  </a:lnTo>
                  <a:lnTo>
                    <a:pt x="470" y="78"/>
                  </a:lnTo>
                  <a:lnTo>
                    <a:pt x="530" y="102"/>
                  </a:lnTo>
                  <a:lnTo>
                    <a:pt x="561" y="117"/>
                  </a:lnTo>
                  <a:lnTo>
                    <a:pt x="591" y="132"/>
                  </a:lnTo>
                  <a:lnTo>
                    <a:pt x="618" y="146"/>
                  </a:lnTo>
                  <a:lnTo>
                    <a:pt x="646" y="163"/>
                  </a:lnTo>
                  <a:lnTo>
                    <a:pt x="671" y="181"/>
                  </a:lnTo>
                  <a:lnTo>
                    <a:pt x="695" y="199"/>
                  </a:lnTo>
                  <a:lnTo>
                    <a:pt x="717" y="219"/>
                  </a:lnTo>
                  <a:lnTo>
                    <a:pt x="737" y="241"/>
                  </a:lnTo>
                  <a:lnTo>
                    <a:pt x="755" y="263"/>
                  </a:lnTo>
                  <a:lnTo>
                    <a:pt x="770" y="287"/>
                  </a:lnTo>
                  <a:lnTo>
                    <a:pt x="781" y="313"/>
                  </a:lnTo>
                  <a:lnTo>
                    <a:pt x="790" y="338"/>
                  </a:lnTo>
                  <a:lnTo>
                    <a:pt x="795" y="366"/>
                  </a:lnTo>
                  <a:lnTo>
                    <a:pt x="797" y="395"/>
                  </a:lnTo>
                  <a:lnTo>
                    <a:pt x="797" y="395"/>
                  </a:lnTo>
                  <a:lnTo>
                    <a:pt x="797" y="1520"/>
                  </a:lnTo>
                  <a:lnTo>
                    <a:pt x="797" y="1520"/>
                  </a:lnTo>
                  <a:lnTo>
                    <a:pt x="797" y="1505"/>
                  </a:lnTo>
                  <a:lnTo>
                    <a:pt x="795" y="1490"/>
                  </a:lnTo>
                  <a:lnTo>
                    <a:pt x="794" y="1476"/>
                  </a:lnTo>
                  <a:lnTo>
                    <a:pt x="790" y="1463"/>
                  </a:lnTo>
                  <a:lnTo>
                    <a:pt x="779" y="1435"/>
                  </a:lnTo>
                  <a:lnTo>
                    <a:pt x="764" y="1410"/>
                  </a:lnTo>
                  <a:lnTo>
                    <a:pt x="748" y="1386"/>
                  </a:lnTo>
                  <a:lnTo>
                    <a:pt x="726" y="1364"/>
                  </a:lnTo>
                  <a:lnTo>
                    <a:pt x="702" y="1342"/>
                  </a:lnTo>
                  <a:lnTo>
                    <a:pt x="677" y="1322"/>
                  </a:lnTo>
                  <a:lnTo>
                    <a:pt x="647" y="1304"/>
                  </a:lnTo>
                  <a:lnTo>
                    <a:pt x="616" y="1285"/>
                  </a:lnTo>
                  <a:lnTo>
                    <a:pt x="583" y="1269"/>
                  </a:lnTo>
                  <a:lnTo>
                    <a:pt x="549" y="1254"/>
                  </a:lnTo>
                  <a:lnTo>
                    <a:pt x="512" y="1240"/>
                  </a:lnTo>
                  <a:lnTo>
                    <a:pt x="475" y="1227"/>
                  </a:lnTo>
                  <a:lnTo>
                    <a:pt x="402" y="1203"/>
                  </a:lnTo>
                  <a:lnTo>
                    <a:pt x="327" y="1185"/>
                  </a:lnTo>
                  <a:lnTo>
                    <a:pt x="254" y="1168"/>
                  </a:lnTo>
                  <a:lnTo>
                    <a:pt x="187" y="1156"/>
                  </a:lnTo>
                  <a:lnTo>
                    <a:pt x="126" y="1145"/>
                  </a:lnTo>
                  <a:lnTo>
                    <a:pt x="35" y="1134"/>
                  </a:lnTo>
                  <a:lnTo>
                    <a:pt x="0" y="1130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56" name="Rectangle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7006570" y="5995270"/>
            <a:ext cx="919667" cy="18349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14" name="Oval 1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3600000">
            <a:off x="7055788" y="6109875"/>
            <a:ext cx="466317" cy="466317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15" name="Freeform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 rot="3600000">
            <a:off x="7167885" y="6182538"/>
            <a:ext cx="248380" cy="335208"/>
          </a:xfrm>
          <a:custGeom>
            <a:avLst/>
            <a:gdLst/>
            <a:ahLst/>
            <a:cxnLst>
              <a:cxn ang="0">
                <a:pos x="357" y="1068"/>
              </a:cxn>
              <a:cxn ang="0">
                <a:pos x="364" y="975"/>
              </a:cxn>
              <a:cxn ang="0">
                <a:pos x="380" y="900"/>
              </a:cxn>
              <a:cxn ang="0">
                <a:pos x="430" y="808"/>
              </a:cxn>
              <a:cxn ang="0">
                <a:pos x="483" y="748"/>
              </a:cxn>
              <a:cxn ang="0">
                <a:pos x="662" y="591"/>
              </a:cxn>
              <a:cxn ang="0">
                <a:pos x="700" y="556"/>
              </a:cxn>
              <a:cxn ang="0">
                <a:pos x="737" y="507"/>
              </a:cxn>
              <a:cxn ang="0">
                <a:pos x="750" y="461"/>
              </a:cxn>
              <a:cxn ang="0">
                <a:pos x="748" y="432"/>
              </a:cxn>
              <a:cxn ang="0">
                <a:pos x="735" y="397"/>
              </a:cxn>
              <a:cxn ang="0">
                <a:pos x="715" y="368"/>
              </a:cxn>
              <a:cxn ang="0">
                <a:pos x="695" y="355"/>
              </a:cxn>
              <a:cxn ang="0">
                <a:pos x="656" y="340"/>
              </a:cxn>
              <a:cxn ang="0">
                <a:pos x="609" y="335"/>
              </a:cxn>
              <a:cxn ang="0">
                <a:pos x="572" y="338"/>
              </a:cxn>
              <a:cxn ang="0">
                <a:pos x="523" y="355"/>
              </a:cxn>
              <a:cxn ang="0">
                <a:pos x="481" y="386"/>
              </a:cxn>
              <a:cxn ang="0">
                <a:pos x="459" y="417"/>
              </a:cxn>
              <a:cxn ang="0">
                <a:pos x="433" y="479"/>
              </a:cxn>
              <a:cxn ang="0">
                <a:pos x="417" y="563"/>
              </a:cxn>
              <a:cxn ang="0">
                <a:pos x="7" y="455"/>
              </a:cxn>
              <a:cxn ang="0">
                <a:pos x="33" y="351"/>
              </a:cxn>
              <a:cxn ang="0">
                <a:pos x="64" y="280"/>
              </a:cxn>
              <a:cxn ang="0">
                <a:pos x="102" y="216"/>
              </a:cxn>
              <a:cxn ang="0">
                <a:pos x="150" y="157"/>
              </a:cxn>
              <a:cxn ang="0">
                <a:pos x="187" y="123"/>
              </a:cxn>
              <a:cxn ang="0">
                <a:pos x="251" y="79"/>
              </a:cxn>
              <a:cxn ang="0">
                <a:pos x="325" y="44"/>
              </a:cxn>
              <a:cxn ang="0">
                <a:pos x="410" y="18"/>
              </a:cxn>
              <a:cxn ang="0">
                <a:pos x="507" y="4"/>
              </a:cxn>
              <a:cxn ang="0">
                <a:pos x="614" y="0"/>
              </a:cxn>
              <a:cxn ang="0">
                <a:pos x="726" y="5"/>
              </a:cxn>
              <a:cxn ang="0">
                <a:pos x="872" y="38"/>
              </a:cxn>
              <a:cxn ang="0">
                <a:pos x="993" y="97"/>
              </a:cxn>
              <a:cxn ang="0">
                <a:pos x="1040" y="132"/>
              </a:cxn>
              <a:cxn ang="0">
                <a:pos x="1097" y="188"/>
              </a:cxn>
              <a:cxn ang="0">
                <a:pos x="1141" y="252"/>
              </a:cxn>
              <a:cxn ang="0">
                <a:pos x="1170" y="322"/>
              </a:cxn>
              <a:cxn ang="0">
                <a:pos x="1187" y="397"/>
              </a:cxn>
              <a:cxn ang="0">
                <a:pos x="1190" y="450"/>
              </a:cxn>
              <a:cxn ang="0">
                <a:pos x="1183" y="518"/>
              </a:cxn>
              <a:cxn ang="0">
                <a:pos x="1161" y="585"/>
              </a:cxn>
              <a:cxn ang="0">
                <a:pos x="1139" y="627"/>
              </a:cxn>
              <a:cxn ang="0">
                <a:pos x="1086" y="697"/>
              </a:cxn>
              <a:cxn ang="0">
                <a:pos x="1004" y="775"/>
              </a:cxn>
              <a:cxn ang="0">
                <a:pos x="933" y="836"/>
              </a:cxn>
              <a:cxn ang="0">
                <a:pos x="828" y="929"/>
              </a:cxn>
              <a:cxn ang="0">
                <a:pos x="795" y="973"/>
              </a:cxn>
              <a:cxn ang="0">
                <a:pos x="783" y="1002"/>
              </a:cxn>
              <a:cxn ang="0">
                <a:pos x="768" y="1070"/>
              </a:cxn>
              <a:cxn ang="0">
                <a:pos x="344" y="1218"/>
              </a:cxn>
              <a:cxn ang="0">
                <a:pos x="344" y="1606"/>
              </a:cxn>
            </a:cxnLst>
            <a:rect l="0" t="0" r="r" b="b"/>
            <a:pathLst>
              <a:path w="1190" h="1606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16" name="Rectangle 1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8962432" y="4741088"/>
            <a:ext cx="1279004" cy="936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21" name="Rectangle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497528" y="3957913"/>
            <a:ext cx="1209589" cy="9248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Times" pitchFamily="-97" charset="0"/>
            </a:endParaRPr>
          </a:p>
        </p:txBody>
      </p:sp>
      <p:sp>
        <p:nvSpPr>
          <p:cNvPr id="123" name="Rectangle 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-994128" y="-163416"/>
            <a:ext cx="2069441" cy="30177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Times" pitchFamily="-97" charset="0"/>
            </a:endParaRPr>
          </a:p>
        </p:txBody>
      </p:sp>
      <p:sp>
        <p:nvSpPr>
          <p:cNvPr id="124" name="Rectangle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-1124530" y="5503054"/>
            <a:ext cx="3584745" cy="1191610"/>
          </a:xfrm>
          <a:prstGeom prst="rect">
            <a:avLst/>
          </a:prstGeom>
          <a:solidFill>
            <a:srgbClr val="FF73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25" name="Rectangle 1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10234054" y="5140222"/>
            <a:ext cx="1927139" cy="18349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Times" pitchFamily="-97" charset="0"/>
            </a:endParaRPr>
          </a:p>
        </p:txBody>
      </p:sp>
      <p:sp>
        <p:nvSpPr>
          <p:cNvPr id="126" name="Rectangle 1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-694814" y="4640799"/>
            <a:ext cx="1209589" cy="9248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27" name="Rectangle 1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10104715" y="3668691"/>
            <a:ext cx="2736596" cy="9248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28" name="Rectangle 1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11843064" y="4314114"/>
            <a:ext cx="1279004" cy="936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29" name="Rectangle 1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11992309" y="-555847"/>
            <a:ext cx="1174105" cy="16396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Times" pitchFamily="-97" charset="0"/>
            </a:endParaRPr>
          </a:p>
        </p:txBody>
      </p:sp>
      <p:sp>
        <p:nvSpPr>
          <p:cNvPr id="120" name="Rectangle 1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9592749" y="-2004216"/>
            <a:ext cx="1875961" cy="411335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31" name="Oval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10656310" y="1551610"/>
            <a:ext cx="466319" cy="466317"/>
          </a:xfrm>
          <a:prstGeom prst="ellipse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32" name="Freeform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 rot="19800000">
            <a:off x="10689055" y="1632694"/>
            <a:ext cx="421273" cy="326795"/>
          </a:xfrm>
          <a:custGeom>
            <a:avLst/>
            <a:gdLst>
              <a:gd name="T0" fmla="*/ 334 w 334"/>
              <a:gd name="T1" fmla="*/ 131 h 259"/>
              <a:gd name="T2" fmla="*/ 280 w 334"/>
              <a:gd name="T3" fmla="*/ 37 h 259"/>
              <a:gd name="T4" fmla="*/ 236 w 334"/>
              <a:gd name="T5" fmla="*/ 49 h 259"/>
              <a:gd name="T6" fmla="*/ 185 w 334"/>
              <a:gd name="T7" fmla="*/ 30 h 259"/>
              <a:gd name="T8" fmla="*/ 161 w 334"/>
              <a:gd name="T9" fmla="*/ 30 h 259"/>
              <a:gd name="T10" fmla="*/ 154 w 334"/>
              <a:gd name="T11" fmla="*/ 32 h 259"/>
              <a:gd name="T12" fmla="*/ 57 w 334"/>
              <a:gd name="T13" fmla="*/ 0 h 259"/>
              <a:gd name="T14" fmla="*/ 0 w 334"/>
              <a:gd name="T15" fmla="*/ 92 h 259"/>
              <a:gd name="T16" fmla="*/ 30 w 334"/>
              <a:gd name="T17" fmla="*/ 125 h 259"/>
              <a:gd name="T18" fmla="*/ 26 w 334"/>
              <a:gd name="T19" fmla="*/ 130 h 259"/>
              <a:gd name="T20" fmla="*/ 26 w 334"/>
              <a:gd name="T21" fmla="*/ 151 h 259"/>
              <a:gd name="T22" fmla="*/ 94 w 334"/>
              <a:gd name="T23" fmla="*/ 228 h 259"/>
              <a:gd name="T24" fmla="*/ 112 w 334"/>
              <a:gd name="T25" fmla="*/ 224 h 259"/>
              <a:gd name="T26" fmla="*/ 114 w 334"/>
              <a:gd name="T27" fmla="*/ 222 h 259"/>
              <a:gd name="T28" fmla="*/ 135 w 334"/>
              <a:gd name="T29" fmla="*/ 243 h 259"/>
              <a:gd name="T30" fmla="*/ 177 w 334"/>
              <a:gd name="T31" fmla="*/ 241 h 259"/>
              <a:gd name="T32" fmla="*/ 222 w 334"/>
              <a:gd name="T33" fmla="*/ 228 h 259"/>
              <a:gd name="T34" fmla="*/ 252 w 334"/>
              <a:gd name="T35" fmla="*/ 203 h 259"/>
              <a:gd name="T36" fmla="*/ 272 w 334"/>
              <a:gd name="T37" fmla="*/ 158 h 259"/>
              <a:gd name="T38" fmla="*/ 334 w 334"/>
              <a:gd name="T39" fmla="*/ 131 h 259"/>
              <a:gd name="T40" fmla="*/ 247 w 334"/>
              <a:gd name="T41" fmla="*/ 190 h 259"/>
              <a:gd name="T42" fmla="*/ 185 w 334"/>
              <a:gd name="T43" fmla="*/ 128 h 259"/>
              <a:gd name="T44" fmla="*/ 180 w 334"/>
              <a:gd name="T45" fmla="*/ 126 h 259"/>
              <a:gd name="T46" fmla="*/ 172 w 334"/>
              <a:gd name="T47" fmla="*/ 134 h 259"/>
              <a:gd name="T48" fmla="*/ 175 w 334"/>
              <a:gd name="T49" fmla="*/ 140 h 259"/>
              <a:gd name="T50" fmla="*/ 237 w 334"/>
              <a:gd name="T51" fmla="*/ 202 h 259"/>
              <a:gd name="T52" fmla="*/ 222 w 334"/>
              <a:gd name="T53" fmla="*/ 214 h 259"/>
              <a:gd name="T54" fmla="*/ 166 w 334"/>
              <a:gd name="T55" fmla="*/ 158 h 259"/>
              <a:gd name="T56" fmla="*/ 166 w 334"/>
              <a:gd name="T57" fmla="*/ 158 h 259"/>
              <a:gd name="T58" fmla="*/ 160 w 334"/>
              <a:gd name="T59" fmla="*/ 156 h 259"/>
              <a:gd name="T60" fmla="*/ 153 w 334"/>
              <a:gd name="T61" fmla="*/ 163 h 259"/>
              <a:gd name="T62" fmla="*/ 156 w 334"/>
              <a:gd name="T63" fmla="*/ 170 h 259"/>
              <a:gd name="T64" fmla="*/ 209 w 334"/>
              <a:gd name="T65" fmla="*/ 223 h 259"/>
              <a:gd name="T66" fmla="*/ 190 w 334"/>
              <a:gd name="T67" fmla="*/ 232 h 259"/>
              <a:gd name="T68" fmla="*/ 147 w 334"/>
              <a:gd name="T69" fmla="*/ 189 h 259"/>
              <a:gd name="T70" fmla="*/ 142 w 334"/>
              <a:gd name="T71" fmla="*/ 187 h 259"/>
              <a:gd name="T72" fmla="*/ 134 w 334"/>
              <a:gd name="T73" fmla="*/ 195 h 259"/>
              <a:gd name="T74" fmla="*/ 137 w 334"/>
              <a:gd name="T75" fmla="*/ 201 h 259"/>
              <a:gd name="T76" fmla="*/ 167 w 334"/>
              <a:gd name="T77" fmla="*/ 231 h 259"/>
              <a:gd name="T78" fmla="*/ 144 w 334"/>
              <a:gd name="T79" fmla="*/ 233 h 259"/>
              <a:gd name="T80" fmla="*/ 123 w 334"/>
              <a:gd name="T81" fmla="*/ 211 h 259"/>
              <a:gd name="T82" fmla="*/ 118 w 334"/>
              <a:gd name="T83" fmla="*/ 191 h 259"/>
              <a:gd name="T84" fmla="*/ 102 w 334"/>
              <a:gd name="T85" fmla="*/ 188 h 259"/>
              <a:gd name="T86" fmla="*/ 105 w 334"/>
              <a:gd name="T87" fmla="*/ 164 h 259"/>
              <a:gd name="T88" fmla="*/ 86 w 334"/>
              <a:gd name="T89" fmla="*/ 157 h 259"/>
              <a:gd name="T90" fmla="*/ 82 w 334"/>
              <a:gd name="T91" fmla="*/ 133 h 259"/>
              <a:gd name="T92" fmla="*/ 62 w 334"/>
              <a:gd name="T93" fmla="*/ 132 h 259"/>
              <a:gd name="T94" fmla="*/ 56 w 334"/>
              <a:gd name="T95" fmla="*/ 122 h 259"/>
              <a:gd name="T96" fmla="*/ 42 w 334"/>
              <a:gd name="T97" fmla="*/ 119 h 259"/>
              <a:gd name="T98" fmla="*/ 43 w 334"/>
              <a:gd name="T99" fmla="*/ 118 h 259"/>
              <a:gd name="T100" fmla="*/ 19 w 334"/>
              <a:gd name="T101" fmla="*/ 90 h 259"/>
              <a:gd name="T102" fmla="*/ 63 w 334"/>
              <a:gd name="T103" fmla="*/ 17 h 259"/>
              <a:gd name="T104" fmla="*/ 133 w 334"/>
              <a:gd name="T105" fmla="*/ 40 h 259"/>
              <a:gd name="T106" fmla="*/ 104 w 334"/>
              <a:gd name="T107" fmla="*/ 50 h 259"/>
              <a:gd name="T108" fmla="*/ 94 w 334"/>
              <a:gd name="T109" fmla="*/ 75 h 259"/>
              <a:gd name="T110" fmla="*/ 131 w 334"/>
              <a:gd name="T111" fmla="*/ 87 h 259"/>
              <a:gd name="T112" fmla="*/ 170 w 334"/>
              <a:gd name="T113" fmla="*/ 77 h 259"/>
              <a:gd name="T114" fmla="*/ 258 w 334"/>
              <a:gd name="T115" fmla="*/ 159 h 259"/>
              <a:gd name="T116" fmla="*/ 247 w 334"/>
              <a:gd name="T117" fmla="*/ 19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4" h="259">
                <a:moveTo>
                  <a:pt x="334" y="131"/>
                </a:moveTo>
                <a:cubicBezTo>
                  <a:pt x="280" y="37"/>
                  <a:pt x="280" y="37"/>
                  <a:pt x="280" y="37"/>
                </a:cubicBezTo>
                <a:cubicBezTo>
                  <a:pt x="236" y="49"/>
                  <a:pt x="236" y="49"/>
                  <a:pt x="236" y="49"/>
                </a:cubicBezTo>
                <a:cubicBezTo>
                  <a:pt x="185" y="30"/>
                  <a:pt x="185" y="30"/>
                  <a:pt x="185" y="30"/>
                </a:cubicBezTo>
                <a:cubicBezTo>
                  <a:pt x="178" y="28"/>
                  <a:pt x="172" y="26"/>
                  <a:pt x="161" y="30"/>
                </a:cubicBezTo>
                <a:cubicBezTo>
                  <a:pt x="154" y="32"/>
                  <a:pt x="154" y="32"/>
                  <a:pt x="154" y="32"/>
                </a:cubicBezTo>
                <a:cubicBezTo>
                  <a:pt x="57" y="0"/>
                  <a:pt x="57" y="0"/>
                  <a:pt x="57" y="0"/>
                </a:cubicBezTo>
                <a:cubicBezTo>
                  <a:pt x="0" y="92"/>
                  <a:pt x="0" y="92"/>
                  <a:pt x="0" y="92"/>
                </a:cubicBezTo>
                <a:cubicBezTo>
                  <a:pt x="30" y="125"/>
                  <a:pt x="30" y="125"/>
                  <a:pt x="30" y="125"/>
                </a:cubicBezTo>
                <a:cubicBezTo>
                  <a:pt x="26" y="130"/>
                  <a:pt x="26" y="130"/>
                  <a:pt x="26" y="130"/>
                </a:cubicBezTo>
                <a:cubicBezTo>
                  <a:pt x="20" y="137"/>
                  <a:pt x="22" y="142"/>
                  <a:pt x="26" y="151"/>
                </a:cubicBezTo>
                <a:cubicBezTo>
                  <a:pt x="37" y="180"/>
                  <a:pt x="69" y="214"/>
                  <a:pt x="94" y="228"/>
                </a:cubicBezTo>
                <a:cubicBezTo>
                  <a:pt x="99" y="231"/>
                  <a:pt x="106" y="231"/>
                  <a:pt x="112" y="224"/>
                </a:cubicBezTo>
                <a:cubicBezTo>
                  <a:pt x="114" y="222"/>
                  <a:pt x="114" y="222"/>
                  <a:pt x="114" y="222"/>
                </a:cubicBezTo>
                <a:cubicBezTo>
                  <a:pt x="135" y="243"/>
                  <a:pt x="135" y="243"/>
                  <a:pt x="135" y="243"/>
                </a:cubicBezTo>
                <a:cubicBezTo>
                  <a:pt x="150" y="259"/>
                  <a:pt x="170" y="249"/>
                  <a:pt x="177" y="241"/>
                </a:cubicBezTo>
                <a:cubicBezTo>
                  <a:pt x="191" y="251"/>
                  <a:pt x="213" y="248"/>
                  <a:pt x="222" y="228"/>
                </a:cubicBezTo>
                <a:cubicBezTo>
                  <a:pt x="241" y="227"/>
                  <a:pt x="250" y="213"/>
                  <a:pt x="252" y="203"/>
                </a:cubicBezTo>
                <a:cubicBezTo>
                  <a:pt x="279" y="197"/>
                  <a:pt x="274" y="171"/>
                  <a:pt x="272" y="158"/>
                </a:cubicBezTo>
                <a:lnTo>
                  <a:pt x="334" y="131"/>
                </a:lnTo>
                <a:close/>
                <a:moveTo>
                  <a:pt x="247" y="190"/>
                </a:moveTo>
                <a:cubicBezTo>
                  <a:pt x="234" y="177"/>
                  <a:pt x="187" y="130"/>
                  <a:pt x="185" y="128"/>
                </a:cubicBezTo>
                <a:cubicBezTo>
                  <a:pt x="184" y="127"/>
                  <a:pt x="182" y="126"/>
                  <a:pt x="180" y="126"/>
                </a:cubicBezTo>
                <a:cubicBezTo>
                  <a:pt x="175" y="126"/>
                  <a:pt x="172" y="129"/>
                  <a:pt x="172" y="134"/>
                </a:cubicBezTo>
                <a:cubicBezTo>
                  <a:pt x="172" y="136"/>
                  <a:pt x="173" y="139"/>
                  <a:pt x="175" y="140"/>
                </a:cubicBezTo>
                <a:cubicBezTo>
                  <a:pt x="183" y="147"/>
                  <a:pt x="227" y="192"/>
                  <a:pt x="237" y="202"/>
                </a:cubicBezTo>
                <a:cubicBezTo>
                  <a:pt x="236" y="208"/>
                  <a:pt x="229" y="214"/>
                  <a:pt x="222" y="214"/>
                </a:cubicBezTo>
                <a:cubicBezTo>
                  <a:pt x="166" y="158"/>
                  <a:pt x="166" y="158"/>
                  <a:pt x="166" y="158"/>
                </a:cubicBezTo>
                <a:cubicBezTo>
                  <a:pt x="166" y="158"/>
                  <a:pt x="166" y="158"/>
                  <a:pt x="166" y="158"/>
                </a:cubicBezTo>
                <a:cubicBezTo>
                  <a:pt x="164" y="157"/>
                  <a:pt x="162" y="156"/>
                  <a:pt x="160" y="156"/>
                </a:cubicBezTo>
                <a:cubicBezTo>
                  <a:pt x="156" y="156"/>
                  <a:pt x="153" y="159"/>
                  <a:pt x="153" y="163"/>
                </a:cubicBezTo>
                <a:cubicBezTo>
                  <a:pt x="153" y="166"/>
                  <a:pt x="154" y="169"/>
                  <a:pt x="156" y="170"/>
                </a:cubicBezTo>
                <a:cubicBezTo>
                  <a:pt x="209" y="223"/>
                  <a:pt x="209" y="223"/>
                  <a:pt x="209" y="223"/>
                </a:cubicBezTo>
                <a:cubicBezTo>
                  <a:pt x="204" y="231"/>
                  <a:pt x="198" y="233"/>
                  <a:pt x="190" y="232"/>
                </a:cubicBezTo>
                <a:cubicBezTo>
                  <a:pt x="147" y="189"/>
                  <a:pt x="147" y="189"/>
                  <a:pt x="147" y="189"/>
                </a:cubicBezTo>
                <a:cubicBezTo>
                  <a:pt x="146" y="188"/>
                  <a:pt x="144" y="187"/>
                  <a:pt x="142" y="187"/>
                </a:cubicBezTo>
                <a:cubicBezTo>
                  <a:pt x="137" y="187"/>
                  <a:pt x="134" y="190"/>
                  <a:pt x="134" y="195"/>
                </a:cubicBezTo>
                <a:cubicBezTo>
                  <a:pt x="134" y="197"/>
                  <a:pt x="135" y="200"/>
                  <a:pt x="137" y="201"/>
                </a:cubicBezTo>
                <a:cubicBezTo>
                  <a:pt x="167" y="231"/>
                  <a:pt x="167" y="231"/>
                  <a:pt x="167" y="231"/>
                </a:cubicBezTo>
                <a:cubicBezTo>
                  <a:pt x="160" y="240"/>
                  <a:pt x="150" y="238"/>
                  <a:pt x="144" y="233"/>
                </a:cubicBezTo>
                <a:cubicBezTo>
                  <a:pt x="123" y="211"/>
                  <a:pt x="123" y="211"/>
                  <a:pt x="123" y="211"/>
                </a:cubicBezTo>
                <a:cubicBezTo>
                  <a:pt x="126" y="204"/>
                  <a:pt x="124" y="197"/>
                  <a:pt x="118" y="191"/>
                </a:cubicBezTo>
                <a:cubicBezTo>
                  <a:pt x="116" y="189"/>
                  <a:pt x="110" y="185"/>
                  <a:pt x="102" y="188"/>
                </a:cubicBezTo>
                <a:cubicBezTo>
                  <a:pt x="108" y="181"/>
                  <a:pt x="111" y="172"/>
                  <a:pt x="105" y="164"/>
                </a:cubicBezTo>
                <a:cubicBezTo>
                  <a:pt x="100" y="159"/>
                  <a:pt x="94" y="155"/>
                  <a:pt x="86" y="157"/>
                </a:cubicBezTo>
                <a:cubicBezTo>
                  <a:pt x="91" y="151"/>
                  <a:pt x="92" y="141"/>
                  <a:pt x="82" y="133"/>
                </a:cubicBezTo>
                <a:cubicBezTo>
                  <a:pt x="78" y="129"/>
                  <a:pt x="67" y="128"/>
                  <a:pt x="62" y="132"/>
                </a:cubicBezTo>
                <a:cubicBezTo>
                  <a:pt x="61" y="128"/>
                  <a:pt x="59" y="124"/>
                  <a:pt x="56" y="122"/>
                </a:cubicBezTo>
                <a:cubicBezTo>
                  <a:pt x="52" y="118"/>
                  <a:pt x="47" y="118"/>
                  <a:pt x="42" y="119"/>
                </a:cubicBezTo>
                <a:cubicBezTo>
                  <a:pt x="42" y="118"/>
                  <a:pt x="43" y="118"/>
                  <a:pt x="43" y="118"/>
                </a:cubicBezTo>
                <a:cubicBezTo>
                  <a:pt x="19" y="90"/>
                  <a:pt x="19" y="90"/>
                  <a:pt x="19" y="90"/>
                </a:cubicBezTo>
                <a:cubicBezTo>
                  <a:pt x="63" y="17"/>
                  <a:pt x="63" y="17"/>
                  <a:pt x="63" y="17"/>
                </a:cubicBezTo>
                <a:cubicBezTo>
                  <a:pt x="133" y="40"/>
                  <a:pt x="133" y="40"/>
                  <a:pt x="133" y="40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95" y="54"/>
                  <a:pt x="89" y="65"/>
                  <a:pt x="94" y="75"/>
                </a:cubicBezTo>
                <a:cubicBezTo>
                  <a:pt x="98" y="83"/>
                  <a:pt x="111" y="87"/>
                  <a:pt x="131" y="87"/>
                </a:cubicBezTo>
                <a:cubicBezTo>
                  <a:pt x="143" y="87"/>
                  <a:pt x="170" y="77"/>
                  <a:pt x="170" y="77"/>
                </a:cubicBezTo>
                <a:cubicBezTo>
                  <a:pt x="170" y="77"/>
                  <a:pt x="258" y="159"/>
                  <a:pt x="258" y="159"/>
                </a:cubicBezTo>
                <a:cubicBezTo>
                  <a:pt x="260" y="168"/>
                  <a:pt x="264" y="190"/>
                  <a:pt x="247" y="1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17" name="Rectangle 1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989617" y="-1003136"/>
            <a:ext cx="998682" cy="3041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34" name="Oval 1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1911778" y="1209875"/>
            <a:ext cx="466319" cy="466317"/>
          </a:xfrm>
          <a:prstGeom prst="ellipse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35" name="Freeform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 rot="19800000">
            <a:off x="2057999" y="1254683"/>
            <a:ext cx="182473" cy="377079"/>
          </a:xfrm>
          <a:custGeom>
            <a:avLst/>
            <a:gdLst/>
            <a:ahLst/>
            <a:cxnLst>
              <a:cxn ang="0">
                <a:pos x="442" y="358"/>
              </a:cxn>
              <a:cxn ang="0">
                <a:pos x="492" y="267"/>
              </a:cxn>
              <a:cxn ang="0">
                <a:pos x="583" y="198"/>
              </a:cxn>
              <a:cxn ang="0">
                <a:pos x="704" y="160"/>
              </a:cxn>
              <a:cxn ang="0">
                <a:pos x="806" y="156"/>
              </a:cxn>
              <a:cxn ang="0">
                <a:pos x="933" y="187"/>
              </a:cxn>
              <a:cxn ang="0">
                <a:pos x="1033" y="248"/>
              </a:cxn>
              <a:cxn ang="0">
                <a:pos x="1095" y="335"/>
              </a:cxn>
              <a:cxn ang="0">
                <a:pos x="435" y="410"/>
              </a:cxn>
              <a:cxn ang="0">
                <a:pos x="685" y="6"/>
              </a:cxn>
              <a:cxn ang="0">
                <a:pos x="567" y="35"/>
              </a:cxn>
              <a:cxn ang="0">
                <a:pos x="460" y="89"/>
              </a:cxn>
              <a:cxn ang="0">
                <a:pos x="365" y="167"/>
              </a:cxn>
              <a:cxn ang="0">
                <a:pos x="294" y="260"/>
              </a:cxn>
              <a:cxn ang="0">
                <a:pos x="262" y="333"/>
              </a:cxn>
              <a:cxn ang="0">
                <a:pos x="138" y="412"/>
              </a:cxn>
              <a:cxn ang="0">
                <a:pos x="79" y="473"/>
              </a:cxn>
              <a:cxn ang="0">
                <a:pos x="23" y="569"/>
              </a:cxn>
              <a:cxn ang="0">
                <a:pos x="0" y="681"/>
              </a:cxn>
              <a:cxn ang="0">
                <a:pos x="8" y="793"/>
              </a:cxn>
              <a:cxn ang="0">
                <a:pos x="44" y="898"/>
              </a:cxn>
              <a:cxn ang="0">
                <a:pos x="81" y="956"/>
              </a:cxn>
              <a:cxn ang="0">
                <a:pos x="146" y="1022"/>
              </a:cxn>
              <a:cxn ang="0">
                <a:pos x="248" y="1085"/>
              </a:cxn>
              <a:cxn ang="0">
                <a:pos x="350" y="1124"/>
              </a:cxn>
              <a:cxn ang="0">
                <a:pos x="375" y="1158"/>
              </a:cxn>
              <a:cxn ang="0">
                <a:pos x="471" y="3053"/>
              </a:cxn>
              <a:cxn ang="0">
                <a:pos x="494" y="3101"/>
              </a:cxn>
              <a:cxn ang="0">
                <a:pos x="587" y="3192"/>
              </a:cxn>
              <a:cxn ang="0">
                <a:pos x="654" y="3224"/>
              </a:cxn>
              <a:cxn ang="0">
                <a:pos x="833" y="3126"/>
              </a:cxn>
              <a:cxn ang="0">
                <a:pos x="1029" y="2767"/>
              </a:cxn>
              <a:cxn ang="0">
                <a:pos x="1021" y="2191"/>
              </a:cxn>
              <a:cxn ang="0">
                <a:pos x="1021" y="1782"/>
              </a:cxn>
              <a:cxn ang="0">
                <a:pos x="1181" y="1245"/>
              </a:cxn>
              <a:cxn ang="0">
                <a:pos x="1185" y="1151"/>
              </a:cxn>
              <a:cxn ang="0">
                <a:pos x="1214" y="1122"/>
              </a:cxn>
              <a:cxn ang="0">
                <a:pos x="1308" y="1095"/>
              </a:cxn>
              <a:cxn ang="0">
                <a:pos x="1379" y="1060"/>
              </a:cxn>
              <a:cxn ang="0">
                <a:pos x="1456" y="995"/>
              </a:cxn>
              <a:cxn ang="0">
                <a:pos x="1514" y="914"/>
              </a:cxn>
              <a:cxn ang="0">
                <a:pos x="1551" y="827"/>
              </a:cxn>
              <a:cxn ang="0">
                <a:pos x="1562" y="748"/>
              </a:cxn>
              <a:cxn ang="0">
                <a:pos x="1554" y="643"/>
              </a:cxn>
              <a:cxn ang="0">
                <a:pos x="1520" y="541"/>
              </a:cxn>
              <a:cxn ang="0">
                <a:pos x="1460" y="450"/>
              </a:cxn>
              <a:cxn ang="0">
                <a:pos x="1383" y="379"/>
              </a:cxn>
              <a:cxn ang="0">
                <a:pos x="1277" y="292"/>
              </a:cxn>
              <a:cxn ang="0">
                <a:pos x="1200" y="177"/>
              </a:cxn>
              <a:cxn ang="0">
                <a:pos x="1135" y="119"/>
              </a:cxn>
              <a:cxn ang="0">
                <a:pos x="1027" y="54"/>
              </a:cxn>
              <a:cxn ang="0">
                <a:pos x="825" y="2"/>
              </a:cxn>
            </a:cxnLst>
            <a:rect l="0" t="0" r="r" b="b"/>
            <a:pathLst>
              <a:path w="1564" h="3232">
                <a:moveTo>
                  <a:pt x="435" y="410"/>
                </a:moveTo>
                <a:lnTo>
                  <a:pt x="435" y="410"/>
                </a:lnTo>
                <a:lnTo>
                  <a:pt x="437" y="383"/>
                </a:lnTo>
                <a:lnTo>
                  <a:pt x="442" y="358"/>
                </a:lnTo>
                <a:lnTo>
                  <a:pt x="450" y="335"/>
                </a:lnTo>
                <a:lnTo>
                  <a:pt x="462" y="310"/>
                </a:lnTo>
                <a:lnTo>
                  <a:pt x="475" y="289"/>
                </a:lnTo>
                <a:lnTo>
                  <a:pt x="492" y="267"/>
                </a:lnTo>
                <a:lnTo>
                  <a:pt x="512" y="248"/>
                </a:lnTo>
                <a:lnTo>
                  <a:pt x="535" y="229"/>
                </a:lnTo>
                <a:lnTo>
                  <a:pt x="558" y="214"/>
                </a:lnTo>
                <a:lnTo>
                  <a:pt x="583" y="198"/>
                </a:lnTo>
                <a:lnTo>
                  <a:pt x="612" y="187"/>
                </a:lnTo>
                <a:lnTo>
                  <a:pt x="641" y="175"/>
                </a:lnTo>
                <a:lnTo>
                  <a:pt x="671" y="167"/>
                </a:lnTo>
                <a:lnTo>
                  <a:pt x="704" y="160"/>
                </a:lnTo>
                <a:lnTo>
                  <a:pt x="739" y="156"/>
                </a:lnTo>
                <a:lnTo>
                  <a:pt x="771" y="156"/>
                </a:lnTo>
                <a:lnTo>
                  <a:pt x="771" y="156"/>
                </a:lnTo>
                <a:lnTo>
                  <a:pt x="806" y="156"/>
                </a:lnTo>
                <a:lnTo>
                  <a:pt x="841" y="160"/>
                </a:lnTo>
                <a:lnTo>
                  <a:pt x="873" y="167"/>
                </a:lnTo>
                <a:lnTo>
                  <a:pt x="904" y="175"/>
                </a:lnTo>
                <a:lnTo>
                  <a:pt x="933" y="187"/>
                </a:lnTo>
                <a:lnTo>
                  <a:pt x="960" y="198"/>
                </a:lnTo>
                <a:lnTo>
                  <a:pt x="987" y="214"/>
                </a:lnTo>
                <a:lnTo>
                  <a:pt x="1010" y="229"/>
                </a:lnTo>
                <a:lnTo>
                  <a:pt x="1033" y="248"/>
                </a:lnTo>
                <a:lnTo>
                  <a:pt x="1052" y="267"/>
                </a:lnTo>
                <a:lnTo>
                  <a:pt x="1068" y="289"/>
                </a:lnTo>
                <a:lnTo>
                  <a:pt x="1083" y="310"/>
                </a:lnTo>
                <a:lnTo>
                  <a:pt x="1095" y="335"/>
                </a:lnTo>
                <a:lnTo>
                  <a:pt x="1102" y="358"/>
                </a:lnTo>
                <a:lnTo>
                  <a:pt x="1108" y="383"/>
                </a:lnTo>
                <a:lnTo>
                  <a:pt x="1110" y="410"/>
                </a:lnTo>
                <a:lnTo>
                  <a:pt x="435" y="410"/>
                </a:lnTo>
                <a:close/>
                <a:moveTo>
                  <a:pt x="773" y="0"/>
                </a:moveTo>
                <a:lnTo>
                  <a:pt x="773" y="0"/>
                </a:lnTo>
                <a:lnTo>
                  <a:pt x="729" y="0"/>
                </a:lnTo>
                <a:lnTo>
                  <a:pt x="685" y="6"/>
                </a:lnTo>
                <a:lnTo>
                  <a:pt x="641" y="13"/>
                </a:lnTo>
                <a:lnTo>
                  <a:pt x="596" y="27"/>
                </a:lnTo>
                <a:lnTo>
                  <a:pt x="596" y="27"/>
                </a:lnTo>
                <a:lnTo>
                  <a:pt x="567" y="35"/>
                </a:lnTo>
                <a:lnTo>
                  <a:pt x="541" y="46"/>
                </a:lnTo>
                <a:lnTo>
                  <a:pt x="512" y="58"/>
                </a:lnTo>
                <a:lnTo>
                  <a:pt x="485" y="73"/>
                </a:lnTo>
                <a:lnTo>
                  <a:pt x="460" y="89"/>
                </a:lnTo>
                <a:lnTo>
                  <a:pt x="435" y="108"/>
                </a:lnTo>
                <a:lnTo>
                  <a:pt x="410" y="125"/>
                </a:lnTo>
                <a:lnTo>
                  <a:pt x="387" y="146"/>
                </a:lnTo>
                <a:lnTo>
                  <a:pt x="365" y="167"/>
                </a:lnTo>
                <a:lnTo>
                  <a:pt x="344" y="189"/>
                </a:lnTo>
                <a:lnTo>
                  <a:pt x="327" y="212"/>
                </a:lnTo>
                <a:lnTo>
                  <a:pt x="310" y="235"/>
                </a:lnTo>
                <a:lnTo>
                  <a:pt x="294" y="260"/>
                </a:lnTo>
                <a:lnTo>
                  <a:pt x="281" y="283"/>
                </a:lnTo>
                <a:lnTo>
                  <a:pt x="271" y="308"/>
                </a:lnTo>
                <a:lnTo>
                  <a:pt x="262" y="333"/>
                </a:lnTo>
                <a:lnTo>
                  <a:pt x="262" y="333"/>
                </a:lnTo>
                <a:lnTo>
                  <a:pt x="212" y="362"/>
                </a:lnTo>
                <a:lnTo>
                  <a:pt x="187" y="379"/>
                </a:lnTo>
                <a:lnTo>
                  <a:pt x="163" y="394"/>
                </a:lnTo>
                <a:lnTo>
                  <a:pt x="138" y="412"/>
                </a:lnTo>
                <a:lnTo>
                  <a:pt x="117" y="431"/>
                </a:lnTo>
                <a:lnTo>
                  <a:pt x="98" y="452"/>
                </a:lnTo>
                <a:lnTo>
                  <a:pt x="79" y="473"/>
                </a:lnTo>
                <a:lnTo>
                  <a:pt x="79" y="473"/>
                </a:lnTo>
                <a:lnTo>
                  <a:pt x="61" y="496"/>
                </a:lnTo>
                <a:lnTo>
                  <a:pt x="48" y="519"/>
                </a:lnTo>
                <a:lnTo>
                  <a:pt x="35" y="544"/>
                </a:lnTo>
                <a:lnTo>
                  <a:pt x="23" y="569"/>
                </a:lnTo>
                <a:lnTo>
                  <a:pt x="15" y="596"/>
                </a:lnTo>
                <a:lnTo>
                  <a:pt x="8" y="625"/>
                </a:lnTo>
                <a:lnTo>
                  <a:pt x="4" y="652"/>
                </a:lnTo>
                <a:lnTo>
                  <a:pt x="0" y="681"/>
                </a:lnTo>
                <a:lnTo>
                  <a:pt x="0" y="708"/>
                </a:lnTo>
                <a:lnTo>
                  <a:pt x="0" y="737"/>
                </a:lnTo>
                <a:lnTo>
                  <a:pt x="4" y="766"/>
                </a:lnTo>
                <a:lnTo>
                  <a:pt x="8" y="793"/>
                </a:lnTo>
                <a:lnTo>
                  <a:pt x="13" y="820"/>
                </a:lnTo>
                <a:lnTo>
                  <a:pt x="23" y="847"/>
                </a:lnTo>
                <a:lnTo>
                  <a:pt x="33" y="873"/>
                </a:lnTo>
                <a:lnTo>
                  <a:pt x="44" y="898"/>
                </a:lnTo>
                <a:lnTo>
                  <a:pt x="44" y="898"/>
                </a:lnTo>
                <a:lnTo>
                  <a:pt x="54" y="920"/>
                </a:lnTo>
                <a:lnTo>
                  <a:pt x="67" y="939"/>
                </a:lnTo>
                <a:lnTo>
                  <a:pt x="81" y="956"/>
                </a:lnTo>
                <a:lnTo>
                  <a:pt x="96" y="974"/>
                </a:lnTo>
                <a:lnTo>
                  <a:pt x="111" y="991"/>
                </a:lnTo>
                <a:lnTo>
                  <a:pt x="129" y="1006"/>
                </a:lnTo>
                <a:lnTo>
                  <a:pt x="146" y="1022"/>
                </a:lnTo>
                <a:lnTo>
                  <a:pt x="165" y="1037"/>
                </a:lnTo>
                <a:lnTo>
                  <a:pt x="185" y="1050"/>
                </a:lnTo>
                <a:lnTo>
                  <a:pt x="204" y="1062"/>
                </a:lnTo>
                <a:lnTo>
                  <a:pt x="248" y="1085"/>
                </a:lnTo>
                <a:lnTo>
                  <a:pt x="292" y="1102"/>
                </a:lnTo>
                <a:lnTo>
                  <a:pt x="339" y="1118"/>
                </a:lnTo>
                <a:lnTo>
                  <a:pt x="339" y="1118"/>
                </a:lnTo>
                <a:lnTo>
                  <a:pt x="350" y="1124"/>
                </a:lnTo>
                <a:lnTo>
                  <a:pt x="362" y="1135"/>
                </a:lnTo>
                <a:lnTo>
                  <a:pt x="367" y="1141"/>
                </a:lnTo>
                <a:lnTo>
                  <a:pt x="371" y="1149"/>
                </a:lnTo>
                <a:lnTo>
                  <a:pt x="375" y="1158"/>
                </a:lnTo>
                <a:lnTo>
                  <a:pt x="377" y="1166"/>
                </a:lnTo>
                <a:lnTo>
                  <a:pt x="377" y="1245"/>
                </a:lnTo>
                <a:lnTo>
                  <a:pt x="469" y="1245"/>
                </a:lnTo>
                <a:lnTo>
                  <a:pt x="471" y="3053"/>
                </a:lnTo>
                <a:lnTo>
                  <a:pt x="471" y="3053"/>
                </a:lnTo>
                <a:lnTo>
                  <a:pt x="477" y="3071"/>
                </a:lnTo>
                <a:lnTo>
                  <a:pt x="487" y="3086"/>
                </a:lnTo>
                <a:lnTo>
                  <a:pt x="494" y="3101"/>
                </a:lnTo>
                <a:lnTo>
                  <a:pt x="506" y="3115"/>
                </a:lnTo>
                <a:lnTo>
                  <a:pt x="529" y="3144"/>
                </a:lnTo>
                <a:lnTo>
                  <a:pt x="556" y="3169"/>
                </a:lnTo>
                <a:lnTo>
                  <a:pt x="587" y="3192"/>
                </a:lnTo>
                <a:lnTo>
                  <a:pt x="602" y="3201"/>
                </a:lnTo>
                <a:lnTo>
                  <a:pt x="619" y="3211"/>
                </a:lnTo>
                <a:lnTo>
                  <a:pt x="637" y="3219"/>
                </a:lnTo>
                <a:lnTo>
                  <a:pt x="654" y="3224"/>
                </a:lnTo>
                <a:lnTo>
                  <a:pt x="671" y="3230"/>
                </a:lnTo>
                <a:lnTo>
                  <a:pt x="689" y="3232"/>
                </a:lnTo>
                <a:lnTo>
                  <a:pt x="827" y="3132"/>
                </a:lnTo>
                <a:lnTo>
                  <a:pt x="833" y="3126"/>
                </a:lnTo>
                <a:lnTo>
                  <a:pt x="1002" y="3005"/>
                </a:lnTo>
                <a:lnTo>
                  <a:pt x="983" y="2978"/>
                </a:lnTo>
                <a:lnTo>
                  <a:pt x="983" y="2824"/>
                </a:lnTo>
                <a:lnTo>
                  <a:pt x="1029" y="2767"/>
                </a:lnTo>
                <a:lnTo>
                  <a:pt x="1035" y="2563"/>
                </a:lnTo>
                <a:lnTo>
                  <a:pt x="895" y="2447"/>
                </a:lnTo>
                <a:lnTo>
                  <a:pt x="893" y="2313"/>
                </a:lnTo>
                <a:lnTo>
                  <a:pt x="1021" y="2191"/>
                </a:lnTo>
                <a:lnTo>
                  <a:pt x="995" y="2166"/>
                </a:lnTo>
                <a:lnTo>
                  <a:pt x="991" y="1974"/>
                </a:lnTo>
                <a:lnTo>
                  <a:pt x="1098" y="1872"/>
                </a:lnTo>
                <a:lnTo>
                  <a:pt x="1021" y="1782"/>
                </a:lnTo>
                <a:lnTo>
                  <a:pt x="1029" y="1610"/>
                </a:lnTo>
                <a:lnTo>
                  <a:pt x="1131" y="1526"/>
                </a:lnTo>
                <a:lnTo>
                  <a:pt x="1131" y="1245"/>
                </a:lnTo>
                <a:lnTo>
                  <a:pt x="1181" y="1245"/>
                </a:lnTo>
                <a:lnTo>
                  <a:pt x="1181" y="1166"/>
                </a:lnTo>
                <a:lnTo>
                  <a:pt x="1181" y="1166"/>
                </a:lnTo>
                <a:lnTo>
                  <a:pt x="1183" y="1158"/>
                </a:lnTo>
                <a:lnTo>
                  <a:pt x="1185" y="1151"/>
                </a:lnTo>
                <a:lnTo>
                  <a:pt x="1189" y="1143"/>
                </a:lnTo>
                <a:lnTo>
                  <a:pt x="1193" y="1137"/>
                </a:lnTo>
                <a:lnTo>
                  <a:pt x="1204" y="1127"/>
                </a:lnTo>
                <a:lnTo>
                  <a:pt x="1214" y="1122"/>
                </a:lnTo>
                <a:lnTo>
                  <a:pt x="1214" y="1122"/>
                </a:lnTo>
                <a:lnTo>
                  <a:pt x="1264" y="1110"/>
                </a:lnTo>
                <a:lnTo>
                  <a:pt x="1287" y="1104"/>
                </a:lnTo>
                <a:lnTo>
                  <a:pt x="1308" y="1095"/>
                </a:lnTo>
                <a:lnTo>
                  <a:pt x="1308" y="1095"/>
                </a:lnTo>
                <a:lnTo>
                  <a:pt x="1333" y="1085"/>
                </a:lnTo>
                <a:lnTo>
                  <a:pt x="1356" y="1074"/>
                </a:lnTo>
                <a:lnTo>
                  <a:pt x="1379" y="1060"/>
                </a:lnTo>
                <a:lnTo>
                  <a:pt x="1400" y="1045"/>
                </a:lnTo>
                <a:lnTo>
                  <a:pt x="1420" y="1029"/>
                </a:lnTo>
                <a:lnTo>
                  <a:pt x="1439" y="1012"/>
                </a:lnTo>
                <a:lnTo>
                  <a:pt x="1456" y="995"/>
                </a:lnTo>
                <a:lnTo>
                  <a:pt x="1474" y="975"/>
                </a:lnTo>
                <a:lnTo>
                  <a:pt x="1487" y="956"/>
                </a:lnTo>
                <a:lnTo>
                  <a:pt x="1502" y="935"/>
                </a:lnTo>
                <a:lnTo>
                  <a:pt x="1514" y="914"/>
                </a:lnTo>
                <a:lnTo>
                  <a:pt x="1526" y="893"/>
                </a:lnTo>
                <a:lnTo>
                  <a:pt x="1535" y="872"/>
                </a:lnTo>
                <a:lnTo>
                  <a:pt x="1543" y="848"/>
                </a:lnTo>
                <a:lnTo>
                  <a:pt x="1551" y="827"/>
                </a:lnTo>
                <a:lnTo>
                  <a:pt x="1558" y="806"/>
                </a:lnTo>
                <a:lnTo>
                  <a:pt x="1558" y="806"/>
                </a:lnTo>
                <a:lnTo>
                  <a:pt x="1560" y="777"/>
                </a:lnTo>
                <a:lnTo>
                  <a:pt x="1562" y="748"/>
                </a:lnTo>
                <a:lnTo>
                  <a:pt x="1564" y="721"/>
                </a:lnTo>
                <a:lnTo>
                  <a:pt x="1562" y="695"/>
                </a:lnTo>
                <a:lnTo>
                  <a:pt x="1558" y="668"/>
                </a:lnTo>
                <a:lnTo>
                  <a:pt x="1554" y="643"/>
                </a:lnTo>
                <a:lnTo>
                  <a:pt x="1549" y="616"/>
                </a:lnTo>
                <a:lnTo>
                  <a:pt x="1541" y="591"/>
                </a:lnTo>
                <a:lnTo>
                  <a:pt x="1531" y="566"/>
                </a:lnTo>
                <a:lnTo>
                  <a:pt x="1520" y="541"/>
                </a:lnTo>
                <a:lnTo>
                  <a:pt x="1506" y="518"/>
                </a:lnTo>
                <a:lnTo>
                  <a:pt x="1493" y="494"/>
                </a:lnTo>
                <a:lnTo>
                  <a:pt x="1477" y="471"/>
                </a:lnTo>
                <a:lnTo>
                  <a:pt x="1460" y="450"/>
                </a:lnTo>
                <a:lnTo>
                  <a:pt x="1441" y="429"/>
                </a:lnTo>
                <a:lnTo>
                  <a:pt x="1420" y="408"/>
                </a:lnTo>
                <a:lnTo>
                  <a:pt x="1420" y="408"/>
                </a:lnTo>
                <a:lnTo>
                  <a:pt x="1383" y="379"/>
                </a:lnTo>
                <a:lnTo>
                  <a:pt x="1352" y="356"/>
                </a:lnTo>
                <a:lnTo>
                  <a:pt x="1293" y="314"/>
                </a:lnTo>
                <a:lnTo>
                  <a:pt x="1293" y="314"/>
                </a:lnTo>
                <a:lnTo>
                  <a:pt x="1277" y="292"/>
                </a:lnTo>
                <a:lnTo>
                  <a:pt x="1264" y="269"/>
                </a:lnTo>
                <a:lnTo>
                  <a:pt x="1235" y="221"/>
                </a:lnTo>
                <a:lnTo>
                  <a:pt x="1218" y="198"/>
                </a:lnTo>
                <a:lnTo>
                  <a:pt x="1200" y="177"/>
                </a:lnTo>
                <a:lnTo>
                  <a:pt x="1179" y="156"/>
                </a:lnTo>
                <a:lnTo>
                  <a:pt x="1154" y="135"/>
                </a:lnTo>
                <a:lnTo>
                  <a:pt x="1154" y="135"/>
                </a:lnTo>
                <a:lnTo>
                  <a:pt x="1135" y="119"/>
                </a:lnTo>
                <a:lnTo>
                  <a:pt x="1116" y="106"/>
                </a:lnTo>
                <a:lnTo>
                  <a:pt x="1095" y="90"/>
                </a:lnTo>
                <a:lnTo>
                  <a:pt x="1073" y="77"/>
                </a:lnTo>
                <a:lnTo>
                  <a:pt x="1027" y="54"/>
                </a:lnTo>
                <a:lnTo>
                  <a:pt x="979" y="35"/>
                </a:lnTo>
                <a:lnTo>
                  <a:pt x="929" y="19"/>
                </a:lnTo>
                <a:lnTo>
                  <a:pt x="877" y="8"/>
                </a:lnTo>
                <a:lnTo>
                  <a:pt x="825" y="2"/>
                </a:lnTo>
                <a:lnTo>
                  <a:pt x="800" y="0"/>
                </a:lnTo>
                <a:lnTo>
                  <a:pt x="77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54" name="Rectangle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774858" y="6177257"/>
            <a:ext cx="2801323" cy="92488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37" name="Oval 1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3600000">
            <a:off x="2769999" y="5761853"/>
            <a:ext cx="466317" cy="466317"/>
          </a:xfrm>
          <a:prstGeom prst="ellipse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138" name="Freeform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3600000">
            <a:off x="2886879" y="5807101"/>
            <a:ext cx="260833" cy="330730"/>
          </a:xfrm>
          <a:custGeom>
            <a:avLst/>
            <a:gdLst/>
            <a:ahLst/>
            <a:cxnLst>
              <a:cxn ang="0">
                <a:pos x="233" y="2025"/>
              </a:cxn>
              <a:cxn ang="0">
                <a:pos x="153" y="2157"/>
              </a:cxn>
              <a:cxn ang="0">
                <a:pos x="91" y="2289"/>
              </a:cxn>
              <a:cxn ang="0">
                <a:pos x="47" y="2421"/>
              </a:cxn>
              <a:cxn ang="0">
                <a:pos x="18" y="2554"/>
              </a:cxn>
              <a:cxn ang="0">
                <a:pos x="3" y="2684"/>
              </a:cxn>
              <a:cxn ang="0">
                <a:pos x="0" y="2813"/>
              </a:cxn>
              <a:cxn ang="0">
                <a:pos x="16" y="3000"/>
              </a:cxn>
              <a:cxn ang="0">
                <a:pos x="69" y="3237"/>
              </a:cxn>
              <a:cxn ang="0">
                <a:pos x="144" y="3452"/>
              </a:cxn>
              <a:cxn ang="0">
                <a:pos x="232" y="3641"/>
              </a:cxn>
              <a:cxn ang="0">
                <a:pos x="320" y="3797"/>
              </a:cxn>
              <a:cxn ang="0">
                <a:pos x="457" y="3657"/>
              </a:cxn>
              <a:cxn ang="0">
                <a:pos x="958" y="3107"/>
              </a:cxn>
              <a:cxn ang="0">
                <a:pos x="1671" y="2284"/>
              </a:cxn>
              <a:cxn ang="0">
                <a:pos x="2242" y="1590"/>
              </a:cxn>
              <a:cxn ang="0">
                <a:pos x="2483" y="1276"/>
              </a:cxn>
              <a:cxn ang="0">
                <a:pos x="2600" y="1107"/>
              </a:cxn>
              <a:cxn ang="0">
                <a:pos x="2508" y="1277"/>
              </a:cxn>
              <a:cxn ang="0">
                <a:pos x="2271" y="1649"/>
              </a:cxn>
              <a:cxn ang="0">
                <a:pos x="1982" y="2047"/>
              </a:cxn>
              <a:cxn ang="0">
                <a:pos x="1667" y="2449"/>
              </a:cxn>
              <a:cxn ang="0">
                <a:pos x="1195" y="3017"/>
              </a:cxn>
              <a:cxn ang="0">
                <a:pos x="605" y="3705"/>
              </a:cxn>
              <a:cxn ang="0">
                <a:pos x="588" y="3796"/>
              </a:cxn>
              <a:cxn ang="0">
                <a:pos x="771" y="3843"/>
              </a:cxn>
              <a:cxn ang="0">
                <a:pos x="953" y="3870"/>
              </a:cxn>
              <a:cxn ang="0">
                <a:pos x="1132" y="3880"/>
              </a:cxn>
              <a:cxn ang="0">
                <a:pos x="1308" y="3870"/>
              </a:cxn>
              <a:cxn ang="0">
                <a:pos x="1479" y="3844"/>
              </a:cxn>
              <a:cxn ang="0">
                <a:pos x="1644" y="3802"/>
              </a:cxn>
              <a:cxn ang="0">
                <a:pos x="1802" y="3744"/>
              </a:cxn>
              <a:cxn ang="0">
                <a:pos x="1952" y="3672"/>
              </a:cxn>
              <a:cxn ang="0">
                <a:pos x="2091" y="3586"/>
              </a:cxn>
              <a:cxn ang="0">
                <a:pos x="2219" y="3488"/>
              </a:cxn>
              <a:cxn ang="0">
                <a:pos x="2336" y="3378"/>
              </a:cxn>
              <a:cxn ang="0">
                <a:pos x="2439" y="3257"/>
              </a:cxn>
              <a:cxn ang="0">
                <a:pos x="2526" y="3125"/>
              </a:cxn>
              <a:cxn ang="0">
                <a:pos x="2598" y="2985"/>
              </a:cxn>
              <a:cxn ang="0">
                <a:pos x="2652" y="2835"/>
              </a:cxn>
              <a:cxn ang="0">
                <a:pos x="2680" y="2719"/>
              </a:cxn>
              <a:cxn ang="0">
                <a:pos x="2761" y="2275"/>
              </a:cxn>
              <a:cxn ang="0">
                <a:pos x="2898" y="1359"/>
              </a:cxn>
              <a:cxn ang="0">
                <a:pos x="2998" y="560"/>
              </a:cxn>
              <a:cxn ang="0">
                <a:pos x="3060" y="0"/>
              </a:cxn>
              <a:cxn ang="0">
                <a:pos x="2980" y="148"/>
              </a:cxn>
              <a:cxn ang="0">
                <a:pos x="2871" y="282"/>
              </a:cxn>
              <a:cxn ang="0">
                <a:pos x="2737" y="405"/>
              </a:cxn>
              <a:cxn ang="0">
                <a:pos x="2582" y="520"/>
              </a:cxn>
              <a:cxn ang="0">
                <a:pos x="2408" y="628"/>
              </a:cxn>
              <a:cxn ang="0">
                <a:pos x="2120" y="782"/>
              </a:cxn>
              <a:cxn ang="0">
                <a:pos x="1601" y="1035"/>
              </a:cxn>
              <a:cxn ang="0">
                <a:pos x="1177" y="1251"/>
              </a:cxn>
              <a:cxn ang="0">
                <a:pos x="972" y="1370"/>
              </a:cxn>
              <a:cxn ang="0">
                <a:pos x="776" y="1497"/>
              </a:cxn>
              <a:cxn ang="0">
                <a:pos x="594" y="1638"/>
              </a:cxn>
              <a:cxn ang="0">
                <a:pos x="427" y="1791"/>
              </a:cxn>
              <a:cxn ang="0">
                <a:pos x="279" y="1961"/>
              </a:cxn>
            </a:cxnLst>
            <a:rect l="0" t="0" r="r" b="b"/>
            <a:pathLst>
              <a:path w="3060" h="3880">
                <a:moveTo>
                  <a:pt x="279" y="1961"/>
                </a:moveTo>
                <a:lnTo>
                  <a:pt x="279" y="1961"/>
                </a:lnTo>
                <a:lnTo>
                  <a:pt x="256" y="1992"/>
                </a:lnTo>
                <a:lnTo>
                  <a:pt x="233" y="2025"/>
                </a:lnTo>
                <a:lnTo>
                  <a:pt x="211" y="2058"/>
                </a:lnTo>
                <a:lnTo>
                  <a:pt x="190" y="2091"/>
                </a:lnTo>
                <a:lnTo>
                  <a:pt x="171" y="2124"/>
                </a:lnTo>
                <a:lnTo>
                  <a:pt x="153" y="2157"/>
                </a:lnTo>
                <a:lnTo>
                  <a:pt x="136" y="2189"/>
                </a:lnTo>
                <a:lnTo>
                  <a:pt x="121" y="2223"/>
                </a:lnTo>
                <a:lnTo>
                  <a:pt x="105" y="2256"/>
                </a:lnTo>
                <a:lnTo>
                  <a:pt x="91" y="2289"/>
                </a:lnTo>
                <a:lnTo>
                  <a:pt x="79" y="2322"/>
                </a:lnTo>
                <a:lnTo>
                  <a:pt x="67" y="2356"/>
                </a:lnTo>
                <a:lnTo>
                  <a:pt x="57" y="2388"/>
                </a:lnTo>
                <a:lnTo>
                  <a:pt x="47" y="2421"/>
                </a:lnTo>
                <a:lnTo>
                  <a:pt x="38" y="2455"/>
                </a:lnTo>
                <a:lnTo>
                  <a:pt x="30" y="2487"/>
                </a:lnTo>
                <a:lnTo>
                  <a:pt x="24" y="2520"/>
                </a:lnTo>
                <a:lnTo>
                  <a:pt x="18" y="2554"/>
                </a:lnTo>
                <a:lnTo>
                  <a:pt x="13" y="2586"/>
                </a:lnTo>
                <a:lnTo>
                  <a:pt x="9" y="2619"/>
                </a:lnTo>
                <a:lnTo>
                  <a:pt x="5" y="2652"/>
                </a:lnTo>
                <a:lnTo>
                  <a:pt x="3" y="2684"/>
                </a:lnTo>
                <a:lnTo>
                  <a:pt x="1" y="2716"/>
                </a:lnTo>
                <a:lnTo>
                  <a:pt x="0" y="2748"/>
                </a:lnTo>
                <a:lnTo>
                  <a:pt x="0" y="2780"/>
                </a:lnTo>
                <a:lnTo>
                  <a:pt x="0" y="2813"/>
                </a:lnTo>
                <a:lnTo>
                  <a:pt x="1" y="2844"/>
                </a:lnTo>
                <a:lnTo>
                  <a:pt x="3" y="2876"/>
                </a:lnTo>
                <a:lnTo>
                  <a:pt x="9" y="2938"/>
                </a:lnTo>
                <a:lnTo>
                  <a:pt x="16" y="3000"/>
                </a:lnTo>
                <a:lnTo>
                  <a:pt x="26" y="3061"/>
                </a:lnTo>
                <a:lnTo>
                  <a:pt x="39" y="3121"/>
                </a:lnTo>
                <a:lnTo>
                  <a:pt x="52" y="3179"/>
                </a:lnTo>
                <a:lnTo>
                  <a:pt x="69" y="3237"/>
                </a:lnTo>
                <a:lnTo>
                  <a:pt x="86" y="3292"/>
                </a:lnTo>
                <a:lnTo>
                  <a:pt x="103" y="3347"/>
                </a:lnTo>
                <a:lnTo>
                  <a:pt x="123" y="3400"/>
                </a:lnTo>
                <a:lnTo>
                  <a:pt x="144" y="3452"/>
                </a:lnTo>
                <a:lnTo>
                  <a:pt x="165" y="3502"/>
                </a:lnTo>
                <a:lnTo>
                  <a:pt x="187" y="3550"/>
                </a:lnTo>
                <a:lnTo>
                  <a:pt x="209" y="3596"/>
                </a:lnTo>
                <a:lnTo>
                  <a:pt x="232" y="3641"/>
                </a:lnTo>
                <a:lnTo>
                  <a:pt x="253" y="3683"/>
                </a:lnTo>
                <a:lnTo>
                  <a:pt x="276" y="3723"/>
                </a:lnTo>
                <a:lnTo>
                  <a:pt x="298" y="3761"/>
                </a:lnTo>
                <a:lnTo>
                  <a:pt x="320" y="3797"/>
                </a:lnTo>
                <a:lnTo>
                  <a:pt x="320" y="3797"/>
                </a:lnTo>
                <a:lnTo>
                  <a:pt x="359" y="3758"/>
                </a:lnTo>
                <a:lnTo>
                  <a:pt x="405" y="3711"/>
                </a:lnTo>
                <a:lnTo>
                  <a:pt x="457" y="3657"/>
                </a:lnTo>
                <a:lnTo>
                  <a:pt x="515" y="3596"/>
                </a:lnTo>
                <a:lnTo>
                  <a:pt x="647" y="3453"/>
                </a:lnTo>
                <a:lnTo>
                  <a:pt x="795" y="3289"/>
                </a:lnTo>
                <a:lnTo>
                  <a:pt x="958" y="3107"/>
                </a:lnTo>
                <a:lnTo>
                  <a:pt x="1130" y="2912"/>
                </a:lnTo>
                <a:lnTo>
                  <a:pt x="1309" y="2707"/>
                </a:lnTo>
                <a:lnTo>
                  <a:pt x="1491" y="2496"/>
                </a:lnTo>
                <a:lnTo>
                  <a:pt x="1671" y="2284"/>
                </a:lnTo>
                <a:lnTo>
                  <a:pt x="1848" y="2074"/>
                </a:lnTo>
                <a:lnTo>
                  <a:pt x="2015" y="1871"/>
                </a:lnTo>
                <a:lnTo>
                  <a:pt x="2170" y="1680"/>
                </a:lnTo>
                <a:lnTo>
                  <a:pt x="2242" y="1590"/>
                </a:lnTo>
                <a:lnTo>
                  <a:pt x="2311" y="1504"/>
                </a:lnTo>
                <a:lnTo>
                  <a:pt x="2374" y="1423"/>
                </a:lnTo>
                <a:lnTo>
                  <a:pt x="2431" y="1347"/>
                </a:lnTo>
                <a:lnTo>
                  <a:pt x="2483" y="1276"/>
                </a:lnTo>
                <a:lnTo>
                  <a:pt x="2529" y="1213"/>
                </a:lnTo>
                <a:lnTo>
                  <a:pt x="2567" y="1156"/>
                </a:lnTo>
                <a:lnTo>
                  <a:pt x="2600" y="1107"/>
                </a:lnTo>
                <a:lnTo>
                  <a:pt x="2600" y="1107"/>
                </a:lnTo>
                <a:lnTo>
                  <a:pt x="2578" y="1148"/>
                </a:lnTo>
                <a:lnTo>
                  <a:pt x="2557" y="1190"/>
                </a:lnTo>
                <a:lnTo>
                  <a:pt x="2533" y="1233"/>
                </a:lnTo>
                <a:lnTo>
                  <a:pt x="2508" y="1277"/>
                </a:lnTo>
                <a:lnTo>
                  <a:pt x="2454" y="1367"/>
                </a:lnTo>
                <a:lnTo>
                  <a:pt x="2397" y="1459"/>
                </a:lnTo>
                <a:lnTo>
                  <a:pt x="2336" y="1554"/>
                </a:lnTo>
                <a:lnTo>
                  <a:pt x="2271" y="1649"/>
                </a:lnTo>
                <a:lnTo>
                  <a:pt x="2202" y="1747"/>
                </a:lnTo>
                <a:lnTo>
                  <a:pt x="2131" y="1846"/>
                </a:lnTo>
                <a:lnTo>
                  <a:pt x="2057" y="1947"/>
                </a:lnTo>
                <a:lnTo>
                  <a:pt x="1982" y="2047"/>
                </a:lnTo>
                <a:lnTo>
                  <a:pt x="1905" y="2148"/>
                </a:lnTo>
                <a:lnTo>
                  <a:pt x="1827" y="2249"/>
                </a:lnTo>
                <a:lnTo>
                  <a:pt x="1747" y="2349"/>
                </a:lnTo>
                <a:lnTo>
                  <a:pt x="1667" y="2449"/>
                </a:lnTo>
                <a:lnTo>
                  <a:pt x="1587" y="2548"/>
                </a:lnTo>
                <a:lnTo>
                  <a:pt x="1507" y="2646"/>
                </a:lnTo>
                <a:lnTo>
                  <a:pt x="1348" y="2835"/>
                </a:lnTo>
                <a:lnTo>
                  <a:pt x="1195" y="3017"/>
                </a:lnTo>
                <a:lnTo>
                  <a:pt x="1049" y="3188"/>
                </a:lnTo>
                <a:lnTo>
                  <a:pt x="915" y="3344"/>
                </a:lnTo>
                <a:lnTo>
                  <a:pt x="689" y="3605"/>
                </a:lnTo>
                <a:lnTo>
                  <a:pt x="605" y="3705"/>
                </a:lnTo>
                <a:lnTo>
                  <a:pt x="571" y="3746"/>
                </a:lnTo>
                <a:lnTo>
                  <a:pt x="543" y="3781"/>
                </a:lnTo>
                <a:lnTo>
                  <a:pt x="543" y="3781"/>
                </a:lnTo>
                <a:lnTo>
                  <a:pt x="588" y="3796"/>
                </a:lnTo>
                <a:lnTo>
                  <a:pt x="634" y="3809"/>
                </a:lnTo>
                <a:lnTo>
                  <a:pt x="680" y="3822"/>
                </a:lnTo>
                <a:lnTo>
                  <a:pt x="725" y="3833"/>
                </a:lnTo>
                <a:lnTo>
                  <a:pt x="771" y="3843"/>
                </a:lnTo>
                <a:lnTo>
                  <a:pt x="817" y="3852"/>
                </a:lnTo>
                <a:lnTo>
                  <a:pt x="862" y="3859"/>
                </a:lnTo>
                <a:lnTo>
                  <a:pt x="907" y="3866"/>
                </a:lnTo>
                <a:lnTo>
                  <a:pt x="953" y="3870"/>
                </a:lnTo>
                <a:lnTo>
                  <a:pt x="997" y="3875"/>
                </a:lnTo>
                <a:lnTo>
                  <a:pt x="1043" y="3878"/>
                </a:lnTo>
                <a:lnTo>
                  <a:pt x="1087" y="3879"/>
                </a:lnTo>
                <a:lnTo>
                  <a:pt x="1132" y="3880"/>
                </a:lnTo>
                <a:lnTo>
                  <a:pt x="1177" y="3879"/>
                </a:lnTo>
                <a:lnTo>
                  <a:pt x="1220" y="3877"/>
                </a:lnTo>
                <a:lnTo>
                  <a:pt x="1265" y="3875"/>
                </a:lnTo>
                <a:lnTo>
                  <a:pt x="1308" y="3870"/>
                </a:lnTo>
                <a:lnTo>
                  <a:pt x="1352" y="3866"/>
                </a:lnTo>
                <a:lnTo>
                  <a:pt x="1394" y="3859"/>
                </a:lnTo>
                <a:lnTo>
                  <a:pt x="1436" y="3853"/>
                </a:lnTo>
                <a:lnTo>
                  <a:pt x="1479" y="3844"/>
                </a:lnTo>
                <a:lnTo>
                  <a:pt x="1521" y="3835"/>
                </a:lnTo>
                <a:lnTo>
                  <a:pt x="1563" y="3826"/>
                </a:lnTo>
                <a:lnTo>
                  <a:pt x="1604" y="3815"/>
                </a:lnTo>
                <a:lnTo>
                  <a:pt x="1644" y="3802"/>
                </a:lnTo>
                <a:lnTo>
                  <a:pt x="1684" y="3789"/>
                </a:lnTo>
                <a:lnTo>
                  <a:pt x="1725" y="3776"/>
                </a:lnTo>
                <a:lnTo>
                  <a:pt x="1764" y="3760"/>
                </a:lnTo>
                <a:lnTo>
                  <a:pt x="1802" y="3744"/>
                </a:lnTo>
                <a:lnTo>
                  <a:pt x="1841" y="3728"/>
                </a:lnTo>
                <a:lnTo>
                  <a:pt x="1878" y="3710"/>
                </a:lnTo>
                <a:lnTo>
                  <a:pt x="1915" y="3692"/>
                </a:lnTo>
                <a:lnTo>
                  <a:pt x="1952" y="3672"/>
                </a:lnTo>
                <a:lnTo>
                  <a:pt x="1988" y="3653"/>
                </a:lnTo>
                <a:lnTo>
                  <a:pt x="2023" y="3631"/>
                </a:lnTo>
                <a:lnTo>
                  <a:pt x="2057" y="3609"/>
                </a:lnTo>
                <a:lnTo>
                  <a:pt x="2091" y="3586"/>
                </a:lnTo>
                <a:lnTo>
                  <a:pt x="2125" y="3563"/>
                </a:lnTo>
                <a:lnTo>
                  <a:pt x="2157" y="3539"/>
                </a:lnTo>
                <a:lnTo>
                  <a:pt x="2189" y="3514"/>
                </a:lnTo>
                <a:lnTo>
                  <a:pt x="2219" y="3488"/>
                </a:lnTo>
                <a:lnTo>
                  <a:pt x="2250" y="3462"/>
                </a:lnTo>
                <a:lnTo>
                  <a:pt x="2279" y="3435"/>
                </a:lnTo>
                <a:lnTo>
                  <a:pt x="2309" y="3407"/>
                </a:lnTo>
                <a:lnTo>
                  <a:pt x="2336" y="3378"/>
                </a:lnTo>
                <a:lnTo>
                  <a:pt x="2363" y="3349"/>
                </a:lnTo>
                <a:lnTo>
                  <a:pt x="2389" y="3319"/>
                </a:lnTo>
                <a:lnTo>
                  <a:pt x="2414" y="3288"/>
                </a:lnTo>
                <a:lnTo>
                  <a:pt x="2439" y="3257"/>
                </a:lnTo>
                <a:lnTo>
                  <a:pt x="2462" y="3225"/>
                </a:lnTo>
                <a:lnTo>
                  <a:pt x="2485" y="3192"/>
                </a:lnTo>
                <a:lnTo>
                  <a:pt x="2505" y="3159"/>
                </a:lnTo>
                <a:lnTo>
                  <a:pt x="2526" y="3125"/>
                </a:lnTo>
                <a:lnTo>
                  <a:pt x="2546" y="3091"/>
                </a:lnTo>
                <a:lnTo>
                  <a:pt x="2564" y="3056"/>
                </a:lnTo>
                <a:lnTo>
                  <a:pt x="2582" y="3020"/>
                </a:lnTo>
                <a:lnTo>
                  <a:pt x="2598" y="2985"/>
                </a:lnTo>
                <a:lnTo>
                  <a:pt x="2613" y="2949"/>
                </a:lnTo>
                <a:lnTo>
                  <a:pt x="2627" y="2911"/>
                </a:lnTo>
                <a:lnTo>
                  <a:pt x="2640" y="2874"/>
                </a:lnTo>
                <a:lnTo>
                  <a:pt x="2652" y="2835"/>
                </a:lnTo>
                <a:lnTo>
                  <a:pt x="2663" y="2797"/>
                </a:lnTo>
                <a:lnTo>
                  <a:pt x="2673" y="2758"/>
                </a:lnTo>
                <a:lnTo>
                  <a:pt x="2680" y="2719"/>
                </a:lnTo>
                <a:lnTo>
                  <a:pt x="2680" y="2719"/>
                </a:lnTo>
                <a:lnTo>
                  <a:pt x="2701" y="2611"/>
                </a:lnTo>
                <a:lnTo>
                  <a:pt x="2722" y="2500"/>
                </a:lnTo>
                <a:lnTo>
                  <a:pt x="2741" y="2388"/>
                </a:lnTo>
                <a:lnTo>
                  <a:pt x="2761" y="2275"/>
                </a:lnTo>
                <a:lnTo>
                  <a:pt x="2798" y="2046"/>
                </a:lnTo>
                <a:lnTo>
                  <a:pt x="2834" y="1814"/>
                </a:lnTo>
                <a:lnTo>
                  <a:pt x="2866" y="1584"/>
                </a:lnTo>
                <a:lnTo>
                  <a:pt x="2898" y="1359"/>
                </a:lnTo>
                <a:lnTo>
                  <a:pt x="2926" y="1140"/>
                </a:lnTo>
                <a:lnTo>
                  <a:pt x="2953" y="932"/>
                </a:lnTo>
                <a:lnTo>
                  <a:pt x="2977" y="739"/>
                </a:lnTo>
                <a:lnTo>
                  <a:pt x="2998" y="560"/>
                </a:lnTo>
                <a:lnTo>
                  <a:pt x="3032" y="265"/>
                </a:lnTo>
                <a:lnTo>
                  <a:pt x="3052" y="71"/>
                </a:lnTo>
                <a:lnTo>
                  <a:pt x="3060" y="0"/>
                </a:lnTo>
                <a:lnTo>
                  <a:pt x="3060" y="0"/>
                </a:lnTo>
                <a:lnTo>
                  <a:pt x="3043" y="38"/>
                </a:lnTo>
                <a:lnTo>
                  <a:pt x="3023" y="76"/>
                </a:lnTo>
                <a:lnTo>
                  <a:pt x="3002" y="112"/>
                </a:lnTo>
                <a:lnTo>
                  <a:pt x="2980" y="148"/>
                </a:lnTo>
                <a:lnTo>
                  <a:pt x="2955" y="182"/>
                </a:lnTo>
                <a:lnTo>
                  <a:pt x="2928" y="217"/>
                </a:lnTo>
                <a:lnTo>
                  <a:pt x="2900" y="249"/>
                </a:lnTo>
                <a:lnTo>
                  <a:pt x="2871" y="282"/>
                </a:lnTo>
                <a:lnTo>
                  <a:pt x="2839" y="313"/>
                </a:lnTo>
                <a:lnTo>
                  <a:pt x="2807" y="345"/>
                </a:lnTo>
                <a:lnTo>
                  <a:pt x="2772" y="375"/>
                </a:lnTo>
                <a:lnTo>
                  <a:pt x="2737" y="405"/>
                </a:lnTo>
                <a:lnTo>
                  <a:pt x="2700" y="434"/>
                </a:lnTo>
                <a:lnTo>
                  <a:pt x="2661" y="464"/>
                </a:lnTo>
                <a:lnTo>
                  <a:pt x="2622" y="492"/>
                </a:lnTo>
                <a:lnTo>
                  <a:pt x="2582" y="520"/>
                </a:lnTo>
                <a:lnTo>
                  <a:pt x="2539" y="547"/>
                </a:lnTo>
                <a:lnTo>
                  <a:pt x="2497" y="574"/>
                </a:lnTo>
                <a:lnTo>
                  <a:pt x="2452" y="602"/>
                </a:lnTo>
                <a:lnTo>
                  <a:pt x="2408" y="628"/>
                </a:lnTo>
                <a:lnTo>
                  <a:pt x="2362" y="654"/>
                </a:lnTo>
                <a:lnTo>
                  <a:pt x="2315" y="680"/>
                </a:lnTo>
                <a:lnTo>
                  <a:pt x="2219" y="731"/>
                </a:lnTo>
                <a:lnTo>
                  <a:pt x="2120" y="782"/>
                </a:lnTo>
                <a:lnTo>
                  <a:pt x="2019" y="832"/>
                </a:lnTo>
                <a:lnTo>
                  <a:pt x="1917" y="882"/>
                </a:lnTo>
                <a:lnTo>
                  <a:pt x="1812" y="932"/>
                </a:lnTo>
                <a:lnTo>
                  <a:pt x="1601" y="1035"/>
                </a:lnTo>
                <a:lnTo>
                  <a:pt x="1494" y="1087"/>
                </a:lnTo>
                <a:lnTo>
                  <a:pt x="1388" y="1140"/>
                </a:lnTo>
                <a:lnTo>
                  <a:pt x="1281" y="1195"/>
                </a:lnTo>
                <a:lnTo>
                  <a:pt x="1177" y="1251"/>
                </a:lnTo>
                <a:lnTo>
                  <a:pt x="1124" y="1280"/>
                </a:lnTo>
                <a:lnTo>
                  <a:pt x="1073" y="1309"/>
                </a:lnTo>
                <a:lnTo>
                  <a:pt x="1022" y="1339"/>
                </a:lnTo>
                <a:lnTo>
                  <a:pt x="972" y="1370"/>
                </a:lnTo>
                <a:lnTo>
                  <a:pt x="922" y="1400"/>
                </a:lnTo>
                <a:lnTo>
                  <a:pt x="873" y="1432"/>
                </a:lnTo>
                <a:lnTo>
                  <a:pt x="824" y="1465"/>
                </a:lnTo>
                <a:lnTo>
                  <a:pt x="776" y="1497"/>
                </a:lnTo>
                <a:lnTo>
                  <a:pt x="730" y="1531"/>
                </a:lnTo>
                <a:lnTo>
                  <a:pt x="683" y="1566"/>
                </a:lnTo>
                <a:lnTo>
                  <a:pt x="638" y="1602"/>
                </a:lnTo>
                <a:lnTo>
                  <a:pt x="594" y="1638"/>
                </a:lnTo>
                <a:lnTo>
                  <a:pt x="550" y="1675"/>
                </a:lnTo>
                <a:lnTo>
                  <a:pt x="508" y="1713"/>
                </a:lnTo>
                <a:lnTo>
                  <a:pt x="468" y="1751"/>
                </a:lnTo>
                <a:lnTo>
                  <a:pt x="427" y="1791"/>
                </a:lnTo>
                <a:lnTo>
                  <a:pt x="388" y="1831"/>
                </a:lnTo>
                <a:lnTo>
                  <a:pt x="351" y="1874"/>
                </a:lnTo>
                <a:lnTo>
                  <a:pt x="314" y="1916"/>
                </a:lnTo>
                <a:lnTo>
                  <a:pt x="279" y="1961"/>
                </a:lnTo>
                <a:lnTo>
                  <a:pt x="279" y="19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1" name="Rectangle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8107715" y="2623704"/>
            <a:ext cx="5024278" cy="1211262"/>
          </a:xfrm>
          <a:prstGeom prst="rect">
            <a:avLst/>
          </a:prstGeom>
          <a:solidFill>
            <a:srgbClr val="FF73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Times" pitchFamily="-97" charset="0"/>
            </a:endParaRPr>
          </a:p>
        </p:txBody>
      </p:sp>
      <p:sp>
        <p:nvSpPr>
          <p:cNvPr id="140" name="Oval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9800000">
            <a:off x="8338753" y="3844540"/>
            <a:ext cx="466317" cy="466317"/>
          </a:xfrm>
          <a:prstGeom prst="ellipse">
            <a:avLst/>
          </a:prstGeom>
          <a:solidFill>
            <a:srgbClr val="FF733C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grpSp>
        <p:nvGrpSpPr>
          <p:cNvPr id="141" name="Group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9800000">
            <a:off x="8403442" y="3905673"/>
            <a:ext cx="339683" cy="342467"/>
            <a:chOff x="5489575" y="6075363"/>
            <a:chExt cx="774700" cy="781050"/>
          </a:xfrm>
          <a:solidFill>
            <a:srgbClr val="FFFFFF"/>
          </a:solidFill>
        </p:grpSpPr>
        <p:sp>
          <p:nvSpPr>
            <p:cNvPr id="142" name="Freeform 8"/>
            <p:cNvSpPr>
              <a:spLocks noEditPoints="1"/>
            </p:cNvSpPr>
            <p:nvPr/>
          </p:nvSpPr>
          <p:spPr bwMode="auto">
            <a:xfrm>
              <a:off x="5489575" y="6075363"/>
              <a:ext cx="774700" cy="781050"/>
            </a:xfrm>
            <a:custGeom>
              <a:avLst/>
              <a:gdLst>
                <a:gd name="T0" fmla="*/ 67 w 133"/>
                <a:gd name="T1" fmla="*/ 0 h 134"/>
                <a:gd name="T2" fmla="*/ 0 w 133"/>
                <a:gd name="T3" fmla="*/ 67 h 134"/>
                <a:gd name="T4" fmla="*/ 67 w 133"/>
                <a:gd name="T5" fmla="*/ 134 h 134"/>
                <a:gd name="T6" fmla="*/ 133 w 133"/>
                <a:gd name="T7" fmla="*/ 67 h 134"/>
                <a:gd name="T8" fmla="*/ 67 w 133"/>
                <a:gd name="T9" fmla="*/ 0 h 134"/>
                <a:gd name="T10" fmla="*/ 67 w 133"/>
                <a:gd name="T11" fmla="*/ 118 h 134"/>
                <a:gd name="T12" fmla="*/ 16 w 133"/>
                <a:gd name="T13" fmla="*/ 67 h 134"/>
                <a:gd name="T14" fmla="*/ 67 w 133"/>
                <a:gd name="T15" fmla="*/ 17 h 134"/>
                <a:gd name="T16" fmla="*/ 117 w 133"/>
                <a:gd name="T17" fmla="*/ 67 h 134"/>
                <a:gd name="T18" fmla="*/ 67 w 133"/>
                <a:gd name="T19" fmla="*/ 1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4"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cubicBezTo>
                    <a:pt x="104" y="134"/>
                    <a:pt x="133" y="104"/>
                    <a:pt x="133" y="67"/>
                  </a:cubicBezTo>
                  <a:cubicBezTo>
                    <a:pt x="133" y="30"/>
                    <a:pt x="104" y="0"/>
                    <a:pt x="67" y="0"/>
                  </a:cubicBezTo>
                  <a:close/>
                  <a:moveTo>
                    <a:pt x="67" y="118"/>
                  </a:moveTo>
                  <a:cubicBezTo>
                    <a:pt x="39" y="118"/>
                    <a:pt x="16" y="95"/>
                    <a:pt x="16" y="67"/>
                  </a:cubicBezTo>
                  <a:cubicBezTo>
                    <a:pt x="16" y="39"/>
                    <a:pt x="39" y="17"/>
                    <a:pt x="67" y="17"/>
                  </a:cubicBezTo>
                  <a:cubicBezTo>
                    <a:pt x="95" y="17"/>
                    <a:pt x="117" y="39"/>
                    <a:pt x="117" y="67"/>
                  </a:cubicBezTo>
                  <a:cubicBezTo>
                    <a:pt x="117" y="95"/>
                    <a:pt x="95" y="118"/>
                    <a:pt x="67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3" name="Freeform 9"/>
            <p:cNvSpPr>
              <a:spLocks/>
            </p:cNvSpPr>
            <p:nvPr/>
          </p:nvSpPr>
          <p:spPr bwMode="auto">
            <a:xfrm>
              <a:off x="5834063" y="6203951"/>
              <a:ext cx="209550" cy="303213"/>
            </a:xfrm>
            <a:custGeom>
              <a:avLst/>
              <a:gdLst>
                <a:gd name="T0" fmla="*/ 32 w 36"/>
                <a:gd name="T1" fmla="*/ 42 h 52"/>
                <a:gd name="T2" fmla="*/ 11 w 36"/>
                <a:gd name="T3" fmla="*/ 42 h 52"/>
                <a:gd name="T4" fmla="*/ 11 w 36"/>
                <a:gd name="T5" fmla="*/ 4 h 52"/>
                <a:gd name="T6" fmla="*/ 6 w 36"/>
                <a:gd name="T7" fmla="*/ 0 h 52"/>
                <a:gd name="T8" fmla="*/ 2 w 36"/>
                <a:gd name="T9" fmla="*/ 4 h 52"/>
                <a:gd name="T10" fmla="*/ 2 w 36"/>
                <a:gd name="T11" fmla="*/ 42 h 52"/>
                <a:gd name="T12" fmla="*/ 0 w 36"/>
                <a:gd name="T13" fmla="*/ 46 h 52"/>
                <a:gd name="T14" fmla="*/ 6 w 36"/>
                <a:gd name="T15" fmla="*/ 52 h 52"/>
                <a:gd name="T16" fmla="*/ 10 w 36"/>
                <a:gd name="T17" fmla="*/ 50 h 52"/>
                <a:gd name="T18" fmla="*/ 32 w 36"/>
                <a:gd name="T19" fmla="*/ 50 h 52"/>
                <a:gd name="T20" fmla="*/ 36 w 36"/>
                <a:gd name="T21" fmla="*/ 46 h 52"/>
                <a:gd name="T22" fmla="*/ 32 w 36"/>
                <a:gd name="T23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52">
                  <a:moveTo>
                    <a:pt x="3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4" y="0"/>
                    <a:pt x="2" y="2"/>
                    <a:pt x="2" y="4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" y="43"/>
                    <a:pt x="0" y="44"/>
                    <a:pt x="0" y="46"/>
                  </a:cubicBezTo>
                  <a:cubicBezTo>
                    <a:pt x="0" y="49"/>
                    <a:pt x="3" y="52"/>
                    <a:pt x="6" y="52"/>
                  </a:cubicBezTo>
                  <a:cubicBezTo>
                    <a:pt x="8" y="52"/>
                    <a:pt x="9" y="51"/>
                    <a:pt x="10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4" y="50"/>
                    <a:pt x="36" y="48"/>
                    <a:pt x="36" y="46"/>
                  </a:cubicBezTo>
                  <a:cubicBezTo>
                    <a:pt x="36" y="44"/>
                    <a:pt x="34" y="42"/>
                    <a:pt x="3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60" grpId="0" animBg="1"/>
      <p:bldP spid="64" grpId="0" animBg="1"/>
      <p:bldP spid="48" grpId="0" animBg="1"/>
      <p:bldP spid="65" grpId="0"/>
      <p:bldP spid="66" grpId="0"/>
      <p:bldP spid="47" grpId="0" animBg="1"/>
      <p:bldP spid="69" grpId="0"/>
      <p:bldP spid="70" grpId="0"/>
      <p:bldP spid="44" grpId="0" animBg="1"/>
      <p:bldP spid="67" grpId="0"/>
      <p:bldP spid="68" grpId="0"/>
      <p:bldP spid="50" grpId="0" animBg="1"/>
      <p:bldP spid="71" grpId="0"/>
      <p:bldP spid="72" grpId="0"/>
      <p:bldP spid="55" grpId="0" animBg="1"/>
      <p:bldP spid="58" grpId="0" animBg="1"/>
      <p:bldP spid="62" grpId="0" animBg="1"/>
      <p:bldP spid="52" grpId="0" animBg="1"/>
      <p:bldP spid="53" grpId="0" animBg="1"/>
      <p:bldP spid="51" grpId="0" animBg="1"/>
      <p:bldP spid="56" grpId="0" animBg="1"/>
      <p:bldP spid="116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20" grpId="0" animBg="1"/>
      <p:bldP spid="117" grpId="0" animBg="1"/>
      <p:bldP spid="54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noFill/>
              </a:rPr>
              <a:t>Slide 3</a:t>
            </a:r>
          </a:p>
        </p:txBody>
      </p:sp>
      <p:sp>
        <p:nvSpPr>
          <p:cNvPr id="142" name="Rectangle 1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-15190"/>
            <a:ext cx="12188825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68" name="Group 1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60812" y="2362200"/>
            <a:ext cx="4360942" cy="8405006"/>
            <a:chOff x="4716637" y="589352"/>
            <a:chExt cx="2712864" cy="5227234"/>
          </a:xfrm>
          <a:solidFill>
            <a:srgbClr val="4A4A4A"/>
          </a:solidFill>
        </p:grpSpPr>
        <p:sp>
          <p:nvSpPr>
            <p:cNvPr id="69" name="Freeform 10"/>
            <p:cNvSpPr>
              <a:spLocks/>
            </p:cNvSpPr>
            <p:nvPr/>
          </p:nvSpPr>
          <p:spPr bwMode="auto">
            <a:xfrm>
              <a:off x="4944313" y="2133593"/>
              <a:ext cx="802042" cy="380999"/>
            </a:xfrm>
            <a:custGeom>
              <a:avLst/>
              <a:gdLst/>
              <a:ahLst/>
              <a:cxnLst>
                <a:cxn ang="0">
                  <a:pos x="2450" y="1245"/>
                </a:cxn>
                <a:cxn ang="0">
                  <a:pos x="2176" y="1199"/>
                </a:cxn>
                <a:cxn ang="0">
                  <a:pos x="1995" y="1158"/>
                </a:cxn>
                <a:cxn ang="0">
                  <a:pos x="1816" y="1107"/>
                </a:cxn>
                <a:cxn ang="0">
                  <a:pos x="1639" y="1047"/>
                </a:cxn>
                <a:cxn ang="0">
                  <a:pos x="1509" y="993"/>
                </a:cxn>
                <a:cxn ang="0">
                  <a:pos x="1426" y="952"/>
                </a:cxn>
                <a:cxn ang="0">
                  <a:pos x="1303" y="880"/>
                </a:cxn>
                <a:cxn ang="0">
                  <a:pos x="1189" y="795"/>
                </a:cxn>
                <a:cxn ang="0">
                  <a:pos x="1119" y="729"/>
                </a:cxn>
                <a:cxn ang="0">
                  <a:pos x="1059" y="654"/>
                </a:cxn>
                <a:cxn ang="0">
                  <a:pos x="1032" y="613"/>
                </a:cxn>
                <a:cxn ang="0">
                  <a:pos x="998" y="551"/>
                </a:cxn>
                <a:cxn ang="0">
                  <a:pos x="964" y="496"/>
                </a:cxn>
                <a:cxn ang="0">
                  <a:pos x="913" y="425"/>
                </a:cxn>
                <a:cxn ang="0">
                  <a:pos x="823" y="330"/>
                </a:cxn>
                <a:cxn ang="0">
                  <a:pos x="718" y="247"/>
                </a:cxn>
                <a:cxn ang="0">
                  <a:pos x="643" y="199"/>
                </a:cxn>
                <a:cxn ang="0">
                  <a:pos x="523" y="137"/>
                </a:cxn>
                <a:cxn ang="0">
                  <a:pos x="397" y="86"/>
                </a:cxn>
                <a:cxn ang="0">
                  <a:pos x="313" y="59"/>
                </a:cxn>
                <a:cxn ang="0">
                  <a:pos x="180" y="27"/>
                </a:cxn>
                <a:cxn ang="0">
                  <a:pos x="46" y="4"/>
                </a:cxn>
                <a:cxn ang="0">
                  <a:pos x="46" y="1"/>
                </a:cxn>
                <a:cxn ang="0">
                  <a:pos x="183" y="15"/>
                </a:cxn>
                <a:cxn ang="0">
                  <a:pos x="317" y="39"/>
                </a:cxn>
                <a:cxn ang="0">
                  <a:pos x="406" y="62"/>
                </a:cxn>
                <a:cxn ang="0">
                  <a:pos x="537" y="106"/>
                </a:cxn>
                <a:cxn ang="0">
                  <a:pos x="663" y="161"/>
                </a:cxn>
                <a:cxn ang="0">
                  <a:pos x="745" y="206"/>
                </a:cxn>
                <a:cxn ang="0">
                  <a:pos x="859" y="287"/>
                </a:cxn>
                <a:cxn ang="0">
                  <a:pos x="962" y="383"/>
                </a:cxn>
                <a:cxn ang="0">
                  <a:pos x="1023" y="455"/>
                </a:cxn>
                <a:cxn ang="0">
                  <a:pos x="1063" y="514"/>
                </a:cxn>
                <a:cxn ang="0">
                  <a:pos x="1098" y="571"/>
                </a:cxn>
                <a:cxn ang="0">
                  <a:pos x="1152" y="636"/>
                </a:cxn>
                <a:cxn ang="0">
                  <a:pos x="1214" y="695"/>
                </a:cxn>
                <a:cxn ang="0">
                  <a:pos x="1320" y="770"/>
                </a:cxn>
                <a:cxn ang="0">
                  <a:pos x="1434" y="833"/>
                </a:cxn>
                <a:cxn ang="0">
                  <a:pos x="1515" y="869"/>
                </a:cxn>
                <a:cxn ang="0">
                  <a:pos x="1639" y="915"/>
                </a:cxn>
                <a:cxn ang="0">
                  <a:pos x="1851" y="976"/>
                </a:cxn>
                <a:cxn ang="0">
                  <a:pos x="2026" y="1013"/>
                </a:cxn>
                <a:cxn ang="0">
                  <a:pos x="2290" y="1052"/>
                </a:cxn>
                <a:cxn ang="0">
                  <a:pos x="2556" y="1074"/>
                </a:cxn>
                <a:cxn ang="0">
                  <a:pos x="2567" y="1075"/>
                </a:cxn>
                <a:cxn ang="0">
                  <a:pos x="2593" y="1082"/>
                </a:cxn>
                <a:cxn ang="0">
                  <a:pos x="2621" y="1103"/>
                </a:cxn>
                <a:cxn ang="0">
                  <a:pos x="2639" y="1133"/>
                </a:cxn>
                <a:cxn ang="0">
                  <a:pos x="2645" y="1160"/>
                </a:cxn>
                <a:cxn ang="0">
                  <a:pos x="2644" y="1178"/>
                </a:cxn>
                <a:cxn ang="0">
                  <a:pos x="2635" y="1204"/>
                </a:cxn>
                <a:cxn ang="0">
                  <a:pos x="2615" y="1232"/>
                </a:cxn>
                <a:cxn ang="0">
                  <a:pos x="2586" y="1250"/>
                </a:cxn>
                <a:cxn ang="0">
                  <a:pos x="2559" y="1256"/>
                </a:cxn>
                <a:cxn ang="0">
                  <a:pos x="2545" y="1256"/>
                </a:cxn>
              </a:cxnLst>
              <a:rect l="0" t="0" r="r" b="b"/>
              <a:pathLst>
                <a:path w="2645" h="1256">
                  <a:moveTo>
                    <a:pt x="2545" y="1256"/>
                  </a:moveTo>
                  <a:lnTo>
                    <a:pt x="2545" y="1256"/>
                  </a:lnTo>
                  <a:lnTo>
                    <a:pt x="2450" y="1245"/>
                  </a:lnTo>
                  <a:lnTo>
                    <a:pt x="2358" y="1232"/>
                  </a:lnTo>
                  <a:lnTo>
                    <a:pt x="2266" y="1216"/>
                  </a:lnTo>
                  <a:lnTo>
                    <a:pt x="2176" y="1199"/>
                  </a:lnTo>
                  <a:lnTo>
                    <a:pt x="2176" y="1199"/>
                  </a:lnTo>
                  <a:lnTo>
                    <a:pt x="2084" y="1180"/>
                  </a:lnTo>
                  <a:lnTo>
                    <a:pt x="1995" y="1158"/>
                  </a:lnTo>
                  <a:lnTo>
                    <a:pt x="1905" y="1134"/>
                  </a:lnTo>
                  <a:lnTo>
                    <a:pt x="1816" y="1107"/>
                  </a:lnTo>
                  <a:lnTo>
                    <a:pt x="1816" y="1107"/>
                  </a:lnTo>
                  <a:lnTo>
                    <a:pt x="1727" y="1079"/>
                  </a:lnTo>
                  <a:lnTo>
                    <a:pt x="1683" y="1064"/>
                  </a:lnTo>
                  <a:lnTo>
                    <a:pt x="1639" y="1047"/>
                  </a:lnTo>
                  <a:lnTo>
                    <a:pt x="1595" y="1030"/>
                  </a:lnTo>
                  <a:lnTo>
                    <a:pt x="1553" y="1011"/>
                  </a:lnTo>
                  <a:lnTo>
                    <a:pt x="1509" y="993"/>
                  </a:lnTo>
                  <a:lnTo>
                    <a:pt x="1467" y="973"/>
                  </a:lnTo>
                  <a:lnTo>
                    <a:pt x="1467" y="973"/>
                  </a:lnTo>
                  <a:lnTo>
                    <a:pt x="1426" y="952"/>
                  </a:lnTo>
                  <a:lnTo>
                    <a:pt x="1383" y="929"/>
                  </a:lnTo>
                  <a:lnTo>
                    <a:pt x="1344" y="905"/>
                  </a:lnTo>
                  <a:lnTo>
                    <a:pt x="1303" y="880"/>
                  </a:lnTo>
                  <a:lnTo>
                    <a:pt x="1263" y="853"/>
                  </a:lnTo>
                  <a:lnTo>
                    <a:pt x="1225" y="825"/>
                  </a:lnTo>
                  <a:lnTo>
                    <a:pt x="1189" y="795"/>
                  </a:lnTo>
                  <a:lnTo>
                    <a:pt x="1153" y="763"/>
                  </a:lnTo>
                  <a:lnTo>
                    <a:pt x="1153" y="763"/>
                  </a:lnTo>
                  <a:lnTo>
                    <a:pt x="1119" y="729"/>
                  </a:lnTo>
                  <a:lnTo>
                    <a:pt x="1087" y="692"/>
                  </a:lnTo>
                  <a:lnTo>
                    <a:pt x="1073" y="674"/>
                  </a:lnTo>
                  <a:lnTo>
                    <a:pt x="1059" y="654"/>
                  </a:lnTo>
                  <a:lnTo>
                    <a:pt x="1044" y="634"/>
                  </a:lnTo>
                  <a:lnTo>
                    <a:pt x="1032" y="613"/>
                  </a:lnTo>
                  <a:lnTo>
                    <a:pt x="1032" y="613"/>
                  </a:lnTo>
                  <a:lnTo>
                    <a:pt x="1019" y="592"/>
                  </a:lnTo>
                  <a:lnTo>
                    <a:pt x="1008" y="572"/>
                  </a:lnTo>
                  <a:lnTo>
                    <a:pt x="998" y="551"/>
                  </a:lnTo>
                  <a:lnTo>
                    <a:pt x="988" y="532"/>
                  </a:lnTo>
                  <a:lnTo>
                    <a:pt x="988" y="532"/>
                  </a:lnTo>
                  <a:lnTo>
                    <a:pt x="964" y="496"/>
                  </a:lnTo>
                  <a:lnTo>
                    <a:pt x="940" y="460"/>
                  </a:lnTo>
                  <a:lnTo>
                    <a:pt x="940" y="460"/>
                  </a:lnTo>
                  <a:lnTo>
                    <a:pt x="913" y="425"/>
                  </a:lnTo>
                  <a:lnTo>
                    <a:pt x="885" y="393"/>
                  </a:lnTo>
                  <a:lnTo>
                    <a:pt x="854" y="360"/>
                  </a:lnTo>
                  <a:lnTo>
                    <a:pt x="823" y="330"/>
                  </a:lnTo>
                  <a:lnTo>
                    <a:pt x="789" y="301"/>
                  </a:lnTo>
                  <a:lnTo>
                    <a:pt x="753" y="272"/>
                  </a:lnTo>
                  <a:lnTo>
                    <a:pt x="718" y="247"/>
                  </a:lnTo>
                  <a:lnTo>
                    <a:pt x="681" y="222"/>
                  </a:lnTo>
                  <a:lnTo>
                    <a:pt x="681" y="222"/>
                  </a:lnTo>
                  <a:lnTo>
                    <a:pt x="643" y="199"/>
                  </a:lnTo>
                  <a:lnTo>
                    <a:pt x="604" y="176"/>
                  </a:lnTo>
                  <a:lnTo>
                    <a:pt x="564" y="157"/>
                  </a:lnTo>
                  <a:lnTo>
                    <a:pt x="523" y="137"/>
                  </a:lnTo>
                  <a:lnTo>
                    <a:pt x="482" y="118"/>
                  </a:lnTo>
                  <a:lnTo>
                    <a:pt x="440" y="101"/>
                  </a:lnTo>
                  <a:lnTo>
                    <a:pt x="397" y="86"/>
                  </a:lnTo>
                  <a:lnTo>
                    <a:pt x="355" y="72"/>
                  </a:lnTo>
                  <a:lnTo>
                    <a:pt x="355" y="72"/>
                  </a:lnTo>
                  <a:lnTo>
                    <a:pt x="313" y="59"/>
                  </a:lnTo>
                  <a:lnTo>
                    <a:pt x="269" y="46"/>
                  </a:lnTo>
                  <a:lnTo>
                    <a:pt x="225" y="36"/>
                  </a:lnTo>
                  <a:lnTo>
                    <a:pt x="180" y="27"/>
                  </a:lnTo>
                  <a:lnTo>
                    <a:pt x="136" y="17"/>
                  </a:lnTo>
                  <a:lnTo>
                    <a:pt x="91" y="10"/>
                  </a:lnTo>
                  <a:lnTo>
                    <a:pt x="4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6" y="1"/>
                  </a:lnTo>
                  <a:lnTo>
                    <a:pt x="92" y="4"/>
                  </a:lnTo>
                  <a:lnTo>
                    <a:pt x="137" y="8"/>
                  </a:lnTo>
                  <a:lnTo>
                    <a:pt x="183" y="15"/>
                  </a:lnTo>
                  <a:lnTo>
                    <a:pt x="228" y="22"/>
                  </a:lnTo>
                  <a:lnTo>
                    <a:pt x="272" y="31"/>
                  </a:lnTo>
                  <a:lnTo>
                    <a:pt x="317" y="39"/>
                  </a:lnTo>
                  <a:lnTo>
                    <a:pt x="362" y="51"/>
                  </a:lnTo>
                  <a:lnTo>
                    <a:pt x="362" y="51"/>
                  </a:lnTo>
                  <a:lnTo>
                    <a:pt x="406" y="62"/>
                  </a:lnTo>
                  <a:lnTo>
                    <a:pt x="450" y="75"/>
                  </a:lnTo>
                  <a:lnTo>
                    <a:pt x="493" y="90"/>
                  </a:lnTo>
                  <a:lnTo>
                    <a:pt x="537" y="106"/>
                  </a:lnTo>
                  <a:lnTo>
                    <a:pt x="580" y="123"/>
                  </a:lnTo>
                  <a:lnTo>
                    <a:pt x="622" y="141"/>
                  </a:lnTo>
                  <a:lnTo>
                    <a:pt x="663" y="161"/>
                  </a:lnTo>
                  <a:lnTo>
                    <a:pt x="704" y="183"/>
                  </a:lnTo>
                  <a:lnTo>
                    <a:pt x="704" y="183"/>
                  </a:lnTo>
                  <a:lnTo>
                    <a:pt x="745" y="206"/>
                  </a:lnTo>
                  <a:lnTo>
                    <a:pt x="783" y="231"/>
                  </a:lnTo>
                  <a:lnTo>
                    <a:pt x="821" y="258"/>
                  </a:lnTo>
                  <a:lnTo>
                    <a:pt x="859" y="287"/>
                  </a:lnTo>
                  <a:lnTo>
                    <a:pt x="895" y="316"/>
                  </a:lnTo>
                  <a:lnTo>
                    <a:pt x="929" y="349"/>
                  </a:lnTo>
                  <a:lnTo>
                    <a:pt x="962" y="383"/>
                  </a:lnTo>
                  <a:lnTo>
                    <a:pt x="994" y="418"/>
                  </a:lnTo>
                  <a:lnTo>
                    <a:pt x="994" y="418"/>
                  </a:lnTo>
                  <a:lnTo>
                    <a:pt x="1023" y="455"/>
                  </a:lnTo>
                  <a:lnTo>
                    <a:pt x="1050" y="494"/>
                  </a:lnTo>
                  <a:lnTo>
                    <a:pt x="1050" y="494"/>
                  </a:lnTo>
                  <a:lnTo>
                    <a:pt x="1063" y="514"/>
                  </a:lnTo>
                  <a:lnTo>
                    <a:pt x="1076" y="534"/>
                  </a:lnTo>
                  <a:lnTo>
                    <a:pt x="1087" y="552"/>
                  </a:lnTo>
                  <a:lnTo>
                    <a:pt x="1098" y="571"/>
                  </a:lnTo>
                  <a:lnTo>
                    <a:pt x="1098" y="571"/>
                  </a:lnTo>
                  <a:lnTo>
                    <a:pt x="1124" y="604"/>
                  </a:lnTo>
                  <a:lnTo>
                    <a:pt x="1152" y="636"/>
                  </a:lnTo>
                  <a:lnTo>
                    <a:pt x="1181" y="667"/>
                  </a:lnTo>
                  <a:lnTo>
                    <a:pt x="1214" y="695"/>
                  </a:lnTo>
                  <a:lnTo>
                    <a:pt x="1214" y="695"/>
                  </a:lnTo>
                  <a:lnTo>
                    <a:pt x="1248" y="722"/>
                  </a:lnTo>
                  <a:lnTo>
                    <a:pt x="1283" y="747"/>
                  </a:lnTo>
                  <a:lnTo>
                    <a:pt x="1320" y="770"/>
                  </a:lnTo>
                  <a:lnTo>
                    <a:pt x="1357" y="792"/>
                  </a:lnTo>
                  <a:lnTo>
                    <a:pt x="1395" y="814"/>
                  </a:lnTo>
                  <a:lnTo>
                    <a:pt x="1434" y="833"/>
                  </a:lnTo>
                  <a:lnTo>
                    <a:pt x="1474" y="852"/>
                  </a:lnTo>
                  <a:lnTo>
                    <a:pt x="1515" y="869"/>
                  </a:lnTo>
                  <a:lnTo>
                    <a:pt x="1515" y="869"/>
                  </a:lnTo>
                  <a:lnTo>
                    <a:pt x="1556" y="886"/>
                  </a:lnTo>
                  <a:lnTo>
                    <a:pt x="1597" y="901"/>
                  </a:lnTo>
                  <a:lnTo>
                    <a:pt x="1639" y="915"/>
                  </a:lnTo>
                  <a:lnTo>
                    <a:pt x="1680" y="929"/>
                  </a:lnTo>
                  <a:lnTo>
                    <a:pt x="1766" y="955"/>
                  </a:lnTo>
                  <a:lnTo>
                    <a:pt x="1851" y="976"/>
                  </a:lnTo>
                  <a:lnTo>
                    <a:pt x="1851" y="976"/>
                  </a:lnTo>
                  <a:lnTo>
                    <a:pt x="1939" y="996"/>
                  </a:lnTo>
                  <a:lnTo>
                    <a:pt x="2026" y="1013"/>
                  </a:lnTo>
                  <a:lnTo>
                    <a:pt x="2114" y="1028"/>
                  </a:lnTo>
                  <a:lnTo>
                    <a:pt x="2203" y="1041"/>
                  </a:lnTo>
                  <a:lnTo>
                    <a:pt x="2290" y="1052"/>
                  </a:lnTo>
                  <a:lnTo>
                    <a:pt x="2379" y="1062"/>
                  </a:lnTo>
                  <a:lnTo>
                    <a:pt x="2467" y="1069"/>
                  </a:lnTo>
                  <a:lnTo>
                    <a:pt x="2556" y="1074"/>
                  </a:lnTo>
                  <a:lnTo>
                    <a:pt x="2557" y="1074"/>
                  </a:lnTo>
                  <a:lnTo>
                    <a:pt x="2557" y="1074"/>
                  </a:lnTo>
                  <a:lnTo>
                    <a:pt x="2567" y="1075"/>
                  </a:lnTo>
                  <a:lnTo>
                    <a:pt x="2576" y="1076"/>
                  </a:lnTo>
                  <a:lnTo>
                    <a:pt x="2584" y="1079"/>
                  </a:lnTo>
                  <a:lnTo>
                    <a:pt x="2593" y="1082"/>
                  </a:lnTo>
                  <a:lnTo>
                    <a:pt x="2600" y="1086"/>
                  </a:lnTo>
                  <a:lnTo>
                    <a:pt x="2608" y="1092"/>
                  </a:lnTo>
                  <a:lnTo>
                    <a:pt x="2621" y="1103"/>
                  </a:lnTo>
                  <a:lnTo>
                    <a:pt x="2631" y="1117"/>
                  </a:lnTo>
                  <a:lnTo>
                    <a:pt x="2635" y="1124"/>
                  </a:lnTo>
                  <a:lnTo>
                    <a:pt x="2639" y="1133"/>
                  </a:lnTo>
                  <a:lnTo>
                    <a:pt x="2642" y="1141"/>
                  </a:lnTo>
                  <a:lnTo>
                    <a:pt x="2644" y="1150"/>
                  </a:lnTo>
                  <a:lnTo>
                    <a:pt x="2645" y="1160"/>
                  </a:lnTo>
                  <a:lnTo>
                    <a:pt x="2645" y="1170"/>
                  </a:lnTo>
                  <a:lnTo>
                    <a:pt x="2645" y="1170"/>
                  </a:lnTo>
                  <a:lnTo>
                    <a:pt x="2644" y="1178"/>
                  </a:lnTo>
                  <a:lnTo>
                    <a:pt x="2642" y="1187"/>
                  </a:lnTo>
                  <a:lnTo>
                    <a:pt x="2639" y="1196"/>
                  </a:lnTo>
                  <a:lnTo>
                    <a:pt x="2635" y="1204"/>
                  </a:lnTo>
                  <a:lnTo>
                    <a:pt x="2631" y="1212"/>
                  </a:lnTo>
                  <a:lnTo>
                    <a:pt x="2627" y="1219"/>
                  </a:lnTo>
                  <a:lnTo>
                    <a:pt x="2615" y="1232"/>
                  </a:lnTo>
                  <a:lnTo>
                    <a:pt x="2601" y="1243"/>
                  </a:lnTo>
                  <a:lnTo>
                    <a:pt x="2593" y="1247"/>
                  </a:lnTo>
                  <a:lnTo>
                    <a:pt x="2586" y="1250"/>
                  </a:lnTo>
                  <a:lnTo>
                    <a:pt x="2576" y="1253"/>
                  </a:lnTo>
                  <a:lnTo>
                    <a:pt x="2567" y="1254"/>
                  </a:lnTo>
                  <a:lnTo>
                    <a:pt x="2559" y="1256"/>
                  </a:lnTo>
                  <a:lnTo>
                    <a:pt x="2549" y="1256"/>
                  </a:lnTo>
                  <a:lnTo>
                    <a:pt x="2549" y="1256"/>
                  </a:lnTo>
                  <a:lnTo>
                    <a:pt x="2545" y="1256"/>
                  </a:lnTo>
                  <a:lnTo>
                    <a:pt x="2545" y="12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innerShdw blurRad="63500" dist="50800" dir="60000">
                <a:srgbClr val="000000">
                  <a:alpha val="38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 Narrow"/>
                <a:cs typeface="Arial Narrow"/>
              </a:endParaRPr>
            </a:p>
          </p:txBody>
        </p:sp>
        <p:grpSp>
          <p:nvGrpSpPr>
            <p:cNvPr id="70" name="Group 165"/>
            <p:cNvGrpSpPr/>
            <p:nvPr/>
          </p:nvGrpSpPr>
          <p:grpSpPr>
            <a:xfrm rot="3502563">
              <a:off x="5059057" y="2714807"/>
              <a:ext cx="658978" cy="591697"/>
              <a:chOff x="971551" y="0"/>
              <a:chExt cx="7200902" cy="6818311"/>
            </a:xfrm>
            <a:grpFill/>
          </p:grpSpPr>
          <p:sp>
            <p:nvSpPr>
              <p:cNvPr id="140" name="Freeform 5"/>
              <p:cNvSpPr>
                <a:spLocks/>
              </p:cNvSpPr>
              <p:nvPr/>
            </p:nvSpPr>
            <p:spPr bwMode="auto">
              <a:xfrm>
                <a:off x="1416587" y="96583"/>
                <a:ext cx="6586540" cy="6713539"/>
              </a:xfrm>
              <a:custGeom>
                <a:avLst/>
                <a:gdLst/>
                <a:ahLst/>
                <a:cxnLst>
                  <a:cxn ang="0">
                    <a:pos x="4149" y="0"/>
                  </a:cxn>
                  <a:cxn ang="0">
                    <a:pos x="3889" y="307"/>
                  </a:cxn>
                  <a:cxn ang="0">
                    <a:pos x="3618" y="619"/>
                  </a:cxn>
                  <a:cxn ang="0">
                    <a:pos x="3336" y="934"/>
                  </a:cxn>
                  <a:cxn ang="0">
                    <a:pos x="3042" y="1252"/>
                  </a:cxn>
                  <a:cxn ang="0">
                    <a:pos x="2738" y="1571"/>
                  </a:cxn>
                  <a:cxn ang="0">
                    <a:pos x="2423" y="1891"/>
                  </a:cxn>
                  <a:cxn ang="0">
                    <a:pos x="2099" y="2212"/>
                  </a:cxn>
                  <a:cxn ang="0">
                    <a:pos x="1765" y="2534"/>
                  </a:cxn>
                  <a:cxn ang="0">
                    <a:pos x="858" y="3396"/>
                  </a:cxn>
                  <a:cxn ang="0">
                    <a:pos x="0" y="4204"/>
                  </a:cxn>
                  <a:cxn ang="0">
                    <a:pos x="2" y="4205"/>
                  </a:cxn>
                  <a:cxn ang="0">
                    <a:pos x="101" y="4213"/>
                  </a:cxn>
                  <a:cxn ang="0">
                    <a:pos x="292" y="4224"/>
                  </a:cxn>
                  <a:cxn ang="0">
                    <a:pos x="465" y="4229"/>
                  </a:cxn>
                  <a:cxn ang="0">
                    <a:pos x="669" y="4229"/>
                  </a:cxn>
                  <a:cxn ang="0">
                    <a:pos x="898" y="4221"/>
                  </a:cxn>
                  <a:cxn ang="0">
                    <a:pos x="1149" y="4205"/>
                  </a:cxn>
                  <a:cxn ang="0">
                    <a:pos x="1413" y="4177"/>
                  </a:cxn>
                  <a:cxn ang="0">
                    <a:pos x="1549" y="4158"/>
                  </a:cxn>
                  <a:cxn ang="0">
                    <a:pos x="1689" y="4135"/>
                  </a:cxn>
                  <a:cxn ang="0">
                    <a:pos x="1828" y="4108"/>
                  </a:cxn>
                  <a:cxn ang="0">
                    <a:pos x="1969" y="4078"/>
                  </a:cxn>
                  <a:cxn ang="0">
                    <a:pos x="2109" y="4041"/>
                  </a:cxn>
                  <a:cxn ang="0">
                    <a:pos x="2249" y="4000"/>
                  </a:cxn>
                  <a:cxn ang="0">
                    <a:pos x="2388" y="3954"/>
                  </a:cxn>
                  <a:cxn ang="0">
                    <a:pos x="2525" y="3902"/>
                  </a:cxn>
                  <a:cxn ang="0">
                    <a:pos x="2659" y="3844"/>
                  </a:cxn>
                  <a:cxn ang="0">
                    <a:pos x="2790" y="3781"/>
                  </a:cxn>
                  <a:cxn ang="0">
                    <a:pos x="2917" y="3710"/>
                  </a:cxn>
                  <a:cxn ang="0">
                    <a:pos x="3041" y="3634"/>
                  </a:cxn>
                  <a:cxn ang="0">
                    <a:pos x="3159" y="3551"/>
                  </a:cxn>
                  <a:cxn ang="0">
                    <a:pos x="3271" y="3460"/>
                  </a:cxn>
                  <a:cxn ang="0">
                    <a:pos x="3377" y="3361"/>
                  </a:cxn>
                  <a:cxn ang="0">
                    <a:pos x="3424" y="3312"/>
                  </a:cxn>
                  <a:cxn ang="0">
                    <a:pos x="3511" y="3211"/>
                  </a:cxn>
                  <a:cxn ang="0">
                    <a:pos x="3590" y="3106"/>
                  </a:cxn>
                  <a:cxn ang="0">
                    <a:pos x="3660" y="2999"/>
                  </a:cxn>
                  <a:cxn ang="0">
                    <a:pos x="3722" y="2888"/>
                  </a:cxn>
                  <a:cxn ang="0">
                    <a:pos x="3776" y="2775"/>
                  </a:cxn>
                  <a:cxn ang="0">
                    <a:pos x="3825" y="2659"/>
                  </a:cxn>
                  <a:cxn ang="0">
                    <a:pos x="3866" y="2541"/>
                  </a:cxn>
                  <a:cxn ang="0">
                    <a:pos x="3901" y="2421"/>
                  </a:cxn>
                  <a:cxn ang="0">
                    <a:pos x="3931" y="2301"/>
                  </a:cxn>
                  <a:cxn ang="0">
                    <a:pos x="3955" y="2180"/>
                  </a:cxn>
                  <a:cxn ang="0">
                    <a:pos x="3975" y="2057"/>
                  </a:cxn>
                  <a:cxn ang="0">
                    <a:pos x="3990" y="1935"/>
                  </a:cxn>
                  <a:cxn ang="0">
                    <a:pos x="4002" y="1813"/>
                  </a:cxn>
                  <a:cxn ang="0">
                    <a:pos x="4014" y="1631"/>
                  </a:cxn>
                  <a:cxn ang="0">
                    <a:pos x="4022" y="1391"/>
                  </a:cxn>
                  <a:cxn ang="0">
                    <a:pos x="4023" y="1045"/>
                  </a:cxn>
                  <a:cxn ang="0">
                    <a:pos x="4024" y="724"/>
                  </a:cxn>
                  <a:cxn ang="0">
                    <a:pos x="4030" y="528"/>
                  </a:cxn>
                  <a:cxn ang="0">
                    <a:pos x="4040" y="393"/>
                  </a:cxn>
                  <a:cxn ang="0">
                    <a:pos x="4051" y="308"/>
                  </a:cxn>
                  <a:cxn ang="0">
                    <a:pos x="4066" y="229"/>
                  </a:cxn>
                  <a:cxn ang="0">
                    <a:pos x="4083" y="156"/>
                  </a:cxn>
                  <a:cxn ang="0">
                    <a:pos x="4106" y="89"/>
                  </a:cxn>
                  <a:cxn ang="0">
                    <a:pos x="4133" y="27"/>
                  </a:cxn>
                  <a:cxn ang="0">
                    <a:pos x="4149" y="0"/>
                  </a:cxn>
                </a:cxnLst>
                <a:rect l="0" t="0" r="r" b="b"/>
                <a:pathLst>
                  <a:path w="4149" h="4229">
                    <a:moveTo>
                      <a:pt x="4149" y="0"/>
                    </a:moveTo>
                    <a:lnTo>
                      <a:pt x="4149" y="0"/>
                    </a:lnTo>
                    <a:lnTo>
                      <a:pt x="4020" y="153"/>
                    </a:lnTo>
                    <a:lnTo>
                      <a:pt x="3889" y="307"/>
                    </a:lnTo>
                    <a:lnTo>
                      <a:pt x="3755" y="462"/>
                    </a:lnTo>
                    <a:lnTo>
                      <a:pt x="3618" y="619"/>
                    </a:lnTo>
                    <a:lnTo>
                      <a:pt x="3478" y="776"/>
                    </a:lnTo>
                    <a:lnTo>
                      <a:pt x="3336" y="934"/>
                    </a:lnTo>
                    <a:lnTo>
                      <a:pt x="3190" y="1092"/>
                    </a:lnTo>
                    <a:lnTo>
                      <a:pt x="3042" y="1252"/>
                    </a:lnTo>
                    <a:lnTo>
                      <a:pt x="2891" y="1411"/>
                    </a:lnTo>
                    <a:lnTo>
                      <a:pt x="2738" y="1571"/>
                    </a:lnTo>
                    <a:lnTo>
                      <a:pt x="2581" y="1731"/>
                    </a:lnTo>
                    <a:lnTo>
                      <a:pt x="2423" y="1891"/>
                    </a:lnTo>
                    <a:lnTo>
                      <a:pt x="2262" y="2052"/>
                    </a:lnTo>
                    <a:lnTo>
                      <a:pt x="2099" y="2212"/>
                    </a:lnTo>
                    <a:lnTo>
                      <a:pt x="1934" y="2373"/>
                    </a:lnTo>
                    <a:lnTo>
                      <a:pt x="1765" y="2534"/>
                    </a:lnTo>
                    <a:lnTo>
                      <a:pt x="1765" y="2534"/>
                    </a:lnTo>
                    <a:lnTo>
                      <a:pt x="858" y="3396"/>
                    </a:lnTo>
                    <a:lnTo>
                      <a:pt x="422" y="3808"/>
                    </a:lnTo>
                    <a:lnTo>
                      <a:pt x="0" y="4204"/>
                    </a:lnTo>
                    <a:lnTo>
                      <a:pt x="2" y="4205"/>
                    </a:lnTo>
                    <a:lnTo>
                      <a:pt x="2" y="4205"/>
                    </a:lnTo>
                    <a:lnTo>
                      <a:pt x="27" y="4208"/>
                    </a:lnTo>
                    <a:lnTo>
                      <a:pt x="101" y="4213"/>
                    </a:lnTo>
                    <a:lnTo>
                      <a:pt x="219" y="4221"/>
                    </a:lnTo>
                    <a:lnTo>
                      <a:pt x="292" y="4224"/>
                    </a:lnTo>
                    <a:lnTo>
                      <a:pt x="375" y="4226"/>
                    </a:lnTo>
                    <a:lnTo>
                      <a:pt x="465" y="4229"/>
                    </a:lnTo>
                    <a:lnTo>
                      <a:pt x="564" y="4229"/>
                    </a:lnTo>
                    <a:lnTo>
                      <a:pt x="669" y="4229"/>
                    </a:lnTo>
                    <a:lnTo>
                      <a:pt x="781" y="4226"/>
                    </a:lnTo>
                    <a:lnTo>
                      <a:pt x="898" y="4221"/>
                    </a:lnTo>
                    <a:lnTo>
                      <a:pt x="1021" y="4214"/>
                    </a:lnTo>
                    <a:lnTo>
                      <a:pt x="1149" y="4205"/>
                    </a:lnTo>
                    <a:lnTo>
                      <a:pt x="1279" y="4193"/>
                    </a:lnTo>
                    <a:lnTo>
                      <a:pt x="1413" y="4177"/>
                    </a:lnTo>
                    <a:lnTo>
                      <a:pt x="1481" y="4169"/>
                    </a:lnTo>
                    <a:lnTo>
                      <a:pt x="1549" y="4158"/>
                    </a:lnTo>
                    <a:lnTo>
                      <a:pt x="1619" y="4147"/>
                    </a:lnTo>
                    <a:lnTo>
                      <a:pt x="1689" y="4135"/>
                    </a:lnTo>
                    <a:lnTo>
                      <a:pt x="1758" y="4122"/>
                    </a:lnTo>
                    <a:lnTo>
                      <a:pt x="1828" y="4108"/>
                    </a:lnTo>
                    <a:lnTo>
                      <a:pt x="1899" y="4094"/>
                    </a:lnTo>
                    <a:lnTo>
                      <a:pt x="1969" y="4078"/>
                    </a:lnTo>
                    <a:lnTo>
                      <a:pt x="2040" y="4060"/>
                    </a:lnTo>
                    <a:lnTo>
                      <a:pt x="2109" y="4041"/>
                    </a:lnTo>
                    <a:lnTo>
                      <a:pt x="2179" y="4021"/>
                    </a:lnTo>
                    <a:lnTo>
                      <a:pt x="2249" y="4000"/>
                    </a:lnTo>
                    <a:lnTo>
                      <a:pt x="2318" y="3977"/>
                    </a:lnTo>
                    <a:lnTo>
                      <a:pt x="2388" y="3954"/>
                    </a:lnTo>
                    <a:lnTo>
                      <a:pt x="2457" y="3929"/>
                    </a:lnTo>
                    <a:lnTo>
                      <a:pt x="2525" y="3902"/>
                    </a:lnTo>
                    <a:lnTo>
                      <a:pt x="2592" y="3874"/>
                    </a:lnTo>
                    <a:lnTo>
                      <a:pt x="2659" y="3844"/>
                    </a:lnTo>
                    <a:lnTo>
                      <a:pt x="2726" y="3814"/>
                    </a:lnTo>
                    <a:lnTo>
                      <a:pt x="2790" y="3781"/>
                    </a:lnTo>
                    <a:lnTo>
                      <a:pt x="2855" y="3747"/>
                    </a:lnTo>
                    <a:lnTo>
                      <a:pt x="2917" y="3710"/>
                    </a:lnTo>
                    <a:lnTo>
                      <a:pt x="2980" y="3673"/>
                    </a:lnTo>
                    <a:lnTo>
                      <a:pt x="3041" y="3634"/>
                    </a:lnTo>
                    <a:lnTo>
                      <a:pt x="3100" y="3594"/>
                    </a:lnTo>
                    <a:lnTo>
                      <a:pt x="3159" y="3551"/>
                    </a:lnTo>
                    <a:lnTo>
                      <a:pt x="3215" y="3505"/>
                    </a:lnTo>
                    <a:lnTo>
                      <a:pt x="3271" y="3460"/>
                    </a:lnTo>
                    <a:lnTo>
                      <a:pt x="3325" y="3412"/>
                    </a:lnTo>
                    <a:lnTo>
                      <a:pt x="3377" y="3361"/>
                    </a:lnTo>
                    <a:lnTo>
                      <a:pt x="3377" y="3361"/>
                    </a:lnTo>
                    <a:lnTo>
                      <a:pt x="3424" y="3312"/>
                    </a:lnTo>
                    <a:lnTo>
                      <a:pt x="3468" y="3262"/>
                    </a:lnTo>
                    <a:lnTo>
                      <a:pt x="3511" y="3211"/>
                    </a:lnTo>
                    <a:lnTo>
                      <a:pt x="3551" y="3160"/>
                    </a:lnTo>
                    <a:lnTo>
                      <a:pt x="3590" y="3106"/>
                    </a:lnTo>
                    <a:lnTo>
                      <a:pt x="3626" y="3053"/>
                    </a:lnTo>
                    <a:lnTo>
                      <a:pt x="3660" y="2999"/>
                    </a:lnTo>
                    <a:lnTo>
                      <a:pt x="3692" y="2944"/>
                    </a:lnTo>
                    <a:lnTo>
                      <a:pt x="3722" y="2888"/>
                    </a:lnTo>
                    <a:lnTo>
                      <a:pt x="3751" y="2831"/>
                    </a:lnTo>
                    <a:lnTo>
                      <a:pt x="3776" y="2775"/>
                    </a:lnTo>
                    <a:lnTo>
                      <a:pt x="3802" y="2718"/>
                    </a:lnTo>
                    <a:lnTo>
                      <a:pt x="3825" y="2659"/>
                    </a:lnTo>
                    <a:lnTo>
                      <a:pt x="3846" y="2600"/>
                    </a:lnTo>
                    <a:lnTo>
                      <a:pt x="3866" y="2541"/>
                    </a:lnTo>
                    <a:lnTo>
                      <a:pt x="3884" y="2482"/>
                    </a:lnTo>
                    <a:lnTo>
                      <a:pt x="3901" y="2421"/>
                    </a:lnTo>
                    <a:lnTo>
                      <a:pt x="3916" y="2361"/>
                    </a:lnTo>
                    <a:lnTo>
                      <a:pt x="3931" y="2301"/>
                    </a:lnTo>
                    <a:lnTo>
                      <a:pt x="3943" y="2241"/>
                    </a:lnTo>
                    <a:lnTo>
                      <a:pt x="3955" y="2180"/>
                    </a:lnTo>
                    <a:lnTo>
                      <a:pt x="3965" y="2119"/>
                    </a:lnTo>
                    <a:lnTo>
                      <a:pt x="3975" y="2057"/>
                    </a:lnTo>
                    <a:lnTo>
                      <a:pt x="3983" y="1997"/>
                    </a:lnTo>
                    <a:lnTo>
                      <a:pt x="3990" y="1935"/>
                    </a:lnTo>
                    <a:lnTo>
                      <a:pt x="3996" y="1875"/>
                    </a:lnTo>
                    <a:lnTo>
                      <a:pt x="4002" y="1813"/>
                    </a:lnTo>
                    <a:lnTo>
                      <a:pt x="4007" y="1751"/>
                    </a:lnTo>
                    <a:lnTo>
                      <a:pt x="4014" y="1631"/>
                    </a:lnTo>
                    <a:lnTo>
                      <a:pt x="4019" y="1510"/>
                    </a:lnTo>
                    <a:lnTo>
                      <a:pt x="4022" y="1391"/>
                    </a:lnTo>
                    <a:lnTo>
                      <a:pt x="4023" y="1274"/>
                    </a:lnTo>
                    <a:lnTo>
                      <a:pt x="4023" y="1045"/>
                    </a:lnTo>
                    <a:lnTo>
                      <a:pt x="4023" y="828"/>
                    </a:lnTo>
                    <a:lnTo>
                      <a:pt x="4024" y="724"/>
                    </a:lnTo>
                    <a:lnTo>
                      <a:pt x="4026" y="625"/>
                    </a:lnTo>
                    <a:lnTo>
                      <a:pt x="4030" y="528"/>
                    </a:lnTo>
                    <a:lnTo>
                      <a:pt x="4036" y="437"/>
                    </a:lnTo>
                    <a:lnTo>
                      <a:pt x="4040" y="393"/>
                    </a:lnTo>
                    <a:lnTo>
                      <a:pt x="4046" y="350"/>
                    </a:lnTo>
                    <a:lnTo>
                      <a:pt x="4051" y="308"/>
                    </a:lnTo>
                    <a:lnTo>
                      <a:pt x="4058" y="268"/>
                    </a:lnTo>
                    <a:lnTo>
                      <a:pt x="4066" y="229"/>
                    </a:lnTo>
                    <a:lnTo>
                      <a:pt x="4074" y="192"/>
                    </a:lnTo>
                    <a:lnTo>
                      <a:pt x="4083" y="156"/>
                    </a:lnTo>
                    <a:lnTo>
                      <a:pt x="4094" y="121"/>
                    </a:lnTo>
                    <a:lnTo>
                      <a:pt x="4106" y="89"/>
                    </a:lnTo>
                    <a:lnTo>
                      <a:pt x="4119" y="58"/>
                    </a:lnTo>
                    <a:lnTo>
                      <a:pt x="4133" y="27"/>
                    </a:lnTo>
                    <a:lnTo>
                      <a:pt x="4149" y="0"/>
                    </a:lnTo>
                    <a:lnTo>
                      <a:pt x="414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41" name="Freeform 6"/>
              <p:cNvSpPr>
                <a:spLocks/>
              </p:cNvSpPr>
              <p:nvPr/>
            </p:nvSpPr>
            <p:spPr bwMode="auto">
              <a:xfrm>
                <a:off x="971551" y="0"/>
                <a:ext cx="7200902" cy="6818311"/>
              </a:xfrm>
              <a:custGeom>
                <a:avLst/>
                <a:gdLst/>
                <a:ahLst/>
                <a:cxnLst>
                  <a:cxn ang="0">
                    <a:pos x="4481" y="66"/>
                  </a:cxn>
                  <a:cxn ang="0">
                    <a:pos x="4536" y="0"/>
                  </a:cxn>
                  <a:cxn ang="0">
                    <a:pos x="4482" y="36"/>
                  </a:cxn>
                  <a:cxn ang="0">
                    <a:pos x="4389" y="82"/>
                  </a:cxn>
                  <a:cxn ang="0">
                    <a:pos x="4279" y="115"/>
                  </a:cxn>
                  <a:cxn ang="0">
                    <a:pos x="4155" y="141"/>
                  </a:cxn>
                  <a:cxn ang="0">
                    <a:pos x="4020" y="159"/>
                  </a:cxn>
                  <a:cxn ang="0">
                    <a:pos x="3713" y="185"/>
                  </a:cxn>
                  <a:cxn ang="0">
                    <a:pos x="3243" y="213"/>
                  </a:cxn>
                  <a:cxn ang="0">
                    <a:pos x="2857" y="249"/>
                  </a:cxn>
                  <a:cxn ang="0">
                    <a:pos x="2655" y="279"/>
                  </a:cxn>
                  <a:cxn ang="0">
                    <a:pos x="2450" y="318"/>
                  </a:cxn>
                  <a:cxn ang="0">
                    <a:pos x="2241" y="367"/>
                  </a:cxn>
                  <a:cxn ang="0">
                    <a:pos x="2029" y="430"/>
                  </a:cxn>
                  <a:cxn ang="0">
                    <a:pos x="1817" y="508"/>
                  </a:cxn>
                  <a:cxn ang="0">
                    <a:pos x="1605" y="603"/>
                  </a:cxn>
                  <a:cxn ang="0">
                    <a:pos x="1395" y="717"/>
                  </a:cxn>
                  <a:cxn ang="0">
                    <a:pos x="1186" y="851"/>
                  </a:cxn>
                  <a:cxn ang="0">
                    <a:pos x="980" y="1008"/>
                  </a:cxn>
                  <a:cxn ang="0">
                    <a:pos x="777" y="1189"/>
                  </a:cxn>
                  <a:cxn ang="0">
                    <a:pos x="651" y="1319"/>
                  </a:cxn>
                  <a:cxn ang="0">
                    <a:pos x="488" y="1517"/>
                  </a:cxn>
                  <a:cxn ang="0">
                    <a:pos x="351" y="1716"/>
                  </a:cxn>
                  <a:cxn ang="0">
                    <a:pos x="241" y="1917"/>
                  </a:cxn>
                  <a:cxn ang="0">
                    <a:pos x="154" y="2120"/>
                  </a:cxn>
                  <a:cxn ang="0">
                    <a:pos x="88" y="2319"/>
                  </a:cxn>
                  <a:cxn ang="0">
                    <a:pos x="43" y="2516"/>
                  </a:cxn>
                  <a:cxn ang="0">
                    <a:pos x="15" y="2709"/>
                  </a:cxn>
                  <a:cxn ang="0">
                    <a:pos x="1" y="2897"/>
                  </a:cxn>
                  <a:cxn ang="0">
                    <a:pos x="3" y="3079"/>
                  </a:cxn>
                  <a:cxn ang="0">
                    <a:pos x="15" y="3253"/>
                  </a:cxn>
                  <a:cxn ang="0">
                    <a:pos x="36" y="3418"/>
                  </a:cxn>
                  <a:cxn ang="0">
                    <a:pos x="64" y="3572"/>
                  </a:cxn>
                  <a:cxn ang="0">
                    <a:pos x="111" y="3760"/>
                  </a:cxn>
                  <a:cxn ang="0">
                    <a:pos x="188" y="3997"/>
                  </a:cxn>
                  <a:cxn ang="0">
                    <a:pos x="257" y="4173"/>
                  </a:cxn>
                  <a:cxn ang="0">
                    <a:pos x="316" y="4295"/>
                  </a:cxn>
                  <a:cxn ang="0">
                    <a:pos x="1174" y="3487"/>
                  </a:cxn>
                  <a:cxn ang="0">
                    <a:pos x="2250" y="2464"/>
                  </a:cxn>
                  <a:cxn ang="0">
                    <a:pos x="2739" y="1982"/>
                  </a:cxn>
                  <a:cxn ang="0">
                    <a:pos x="3207" y="1502"/>
                  </a:cxn>
                  <a:cxn ang="0">
                    <a:pos x="3652" y="1025"/>
                  </a:cxn>
                  <a:cxn ang="0">
                    <a:pos x="4071" y="553"/>
                  </a:cxn>
                  <a:cxn ang="0">
                    <a:pos x="4465" y="91"/>
                  </a:cxn>
                </a:cxnLst>
                <a:rect l="0" t="0" r="r" b="b"/>
                <a:pathLst>
                  <a:path w="4536" h="4295">
                    <a:moveTo>
                      <a:pt x="4465" y="91"/>
                    </a:moveTo>
                    <a:lnTo>
                      <a:pt x="4465" y="91"/>
                    </a:lnTo>
                    <a:lnTo>
                      <a:pt x="4481" y="66"/>
                    </a:lnTo>
                    <a:lnTo>
                      <a:pt x="4498" y="42"/>
                    </a:lnTo>
                    <a:lnTo>
                      <a:pt x="4517" y="20"/>
                    </a:lnTo>
                    <a:lnTo>
                      <a:pt x="4536" y="0"/>
                    </a:lnTo>
                    <a:lnTo>
                      <a:pt x="4536" y="0"/>
                    </a:lnTo>
                    <a:lnTo>
                      <a:pt x="4511" y="19"/>
                    </a:lnTo>
                    <a:lnTo>
                      <a:pt x="4482" y="36"/>
                    </a:lnTo>
                    <a:lnTo>
                      <a:pt x="4453" y="52"/>
                    </a:lnTo>
                    <a:lnTo>
                      <a:pt x="4422" y="67"/>
                    </a:lnTo>
                    <a:lnTo>
                      <a:pt x="4389" y="82"/>
                    </a:lnTo>
                    <a:lnTo>
                      <a:pt x="4354" y="94"/>
                    </a:lnTo>
                    <a:lnTo>
                      <a:pt x="4318" y="105"/>
                    </a:lnTo>
                    <a:lnTo>
                      <a:pt x="4279" y="115"/>
                    </a:lnTo>
                    <a:lnTo>
                      <a:pt x="4240" y="125"/>
                    </a:lnTo>
                    <a:lnTo>
                      <a:pt x="4198" y="133"/>
                    </a:lnTo>
                    <a:lnTo>
                      <a:pt x="4155" y="141"/>
                    </a:lnTo>
                    <a:lnTo>
                      <a:pt x="4113" y="147"/>
                    </a:lnTo>
                    <a:lnTo>
                      <a:pt x="4067" y="154"/>
                    </a:lnTo>
                    <a:lnTo>
                      <a:pt x="4020" y="159"/>
                    </a:lnTo>
                    <a:lnTo>
                      <a:pt x="3922" y="169"/>
                    </a:lnTo>
                    <a:lnTo>
                      <a:pt x="3820" y="177"/>
                    </a:lnTo>
                    <a:lnTo>
                      <a:pt x="3713" y="185"/>
                    </a:lnTo>
                    <a:lnTo>
                      <a:pt x="3485" y="197"/>
                    </a:lnTo>
                    <a:lnTo>
                      <a:pt x="3366" y="205"/>
                    </a:lnTo>
                    <a:lnTo>
                      <a:pt x="3243" y="213"/>
                    </a:lnTo>
                    <a:lnTo>
                      <a:pt x="3117" y="222"/>
                    </a:lnTo>
                    <a:lnTo>
                      <a:pt x="2988" y="234"/>
                    </a:lnTo>
                    <a:lnTo>
                      <a:pt x="2857" y="249"/>
                    </a:lnTo>
                    <a:lnTo>
                      <a:pt x="2790" y="259"/>
                    </a:lnTo>
                    <a:lnTo>
                      <a:pt x="2723" y="268"/>
                    </a:lnTo>
                    <a:lnTo>
                      <a:pt x="2655" y="279"/>
                    </a:lnTo>
                    <a:lnTo>
                      <a:pt x="2586" y="291"/>
                    </a:lnTo>
                    <a:lnTo>
                      <a:pt x="2518" y="303"/>
                    </a:lnTo>
                    <a:lnTo>
                      <a:pt x="2450" y="318"/>
                    </a:lnTo>
                    <a:lnTo>
                      <a:pt x="2380" y="332"/>
                    </a:lnTo>
                    <a:lnTo>
                      <a:pt x="2310" y="348"/>
                    </a:lnTo>
                    <a:lnTo>
                      <a:pt x="2241" y="367"/>
                    </a:lnTo>
                    <a:lnTo>
                      <a:pt x="2170" y="386"/>
                    </a:lnTo>
                    <a:lnTo>
                      <a:pt x="2100" y="407"/>
                    </a:lnTo>
                    <a:lnTo>
                      <a:pt x="2029" y="430"/>
                    </a:lnTo>
                    <a:lnTo>
                      <a:pt x="1959" y="454"/>
                    </a:lnTo>
                    <a:lnTo>
                      <a:pt x="1888" y="480"/>
                    </a:lnTo>
                    <a:lnTo>
                      <a:pt x="1817" y="508"/>
                    </a:lnTo>
                    <a:lnTo>
                      <a:pt x="1746" y="537"/>
                    </a:lnTo>
                    <a:lnTo>
                      <a:pt x="1676" y="569"/>
                    </a:lnTo>
                    <a:lnTo>
                      <a:pt x="1605" y="603"/>
                    </a:lnTo>
                    <a:lnTo>
                      <a:pt x="1534" y="638"/>
                    </a:lnTo>
                    <a:lnTo>
                      <a:pt x="1465" y="677"/>
                    </a:lnTo>
                    <a:lnTo>
                      <a:pt x="1395" y="717"/>
                    </a:lnTo>
                    <a:lnTo>
                      <a:pt x="1324" y="758"/>
                    </a:lnTo>
                    <a:lnTo>
                      <a:pt x="1254" y="804"/>
                    </a:lnTo>
                    <a:lnTo>
                      <a:pt x="1186" y="851"/>
                    </a:lnTo>
                    <a:lnTo>
                      <a:pt x="1116" y="900"/>
                    </a:lnTo>
                    <a:lnTo>
                      <a:pt x="1048" y="953"/>
                    </a:lnTo>
                    <a:lnTo>
                      <a:pt x="980" y="1008"/>
                    </a:lnTo>
                    <a:lnTo>
                      <a:pt x="911" y="1065"/>
                    </a:lnTo>
                    <a:lnTo>
                      <a:pt x="844" y="1126"/>
                    </a:lnTo>
                    <a:lnTo>
                      <a:pt x="777" y="1189"/>
                    </a:lnTo>
                    <a:lnTo>
                      <a:pt x="777" y="1189"/>
                    </a:lnTo>
                    <a:lnTo>
                      <a:pt x="713" y="1254"/>
                    </a:lnTo>
                    <a:lnTo>
                      <a:pt x="651" y="1319"/>
                    </a:lnTo>
                    <a:lnTo>
                      <a:pt x="594" y="1384"/>
                    </a:lnTo>
                    <a:lnTo>
                      <a:pt x="539" y="1450"/>
                    </a:lnTo>
                    <a:lnTo>
                      <a:pt x="488" y="1517"/>
                    </a:lnTo>
                    <a:lnTo>
                      <a:pt x="440" y="1582"/>
                    </a:lnTo>
                    <a:lnTo>
                      <a:pt x="394" y="1649"/>
                    </a:lnTo>
                    <a:lnTo>
                      <a:pt x="351" y="1716"/>
                    </a:lnTo>
                    <a:lnTo>
                      <a:pt x="312" y="1783"/>
                    </a:lnTo>
                    <a:lnTo>
                      <a:pt x="275" y="1850"/>
                    </a:lnTo>
                    <a:lnTo>
                      <a:pt x="241" y="1917"/>
                    </a:lnTo>
                    <a:lnTo>
                      <a:pt x="209" y="1986"/>
                    </a:lnTo>
                    <a:lnTo>
                      <a:pt x="181" y="2053"/>
                    </a:lnTo>
                    <a:lnTo>
                      <a:pt x="154" y="2120"/>
                    </a:lnTo>
                    <a:lnTo>
                      <a:pt x="130" y="2185"/>
                    </a:lnTo>
                    <a:lnTo>
                      <a:pt x="109" y="2252"/>
                    </a:lnTo>
                    <a:lnTo>
                      <a:pt x="88" y="2319"/>
                    </a:lnTo>
                    <a:lnTo>
                      <a:pt x="71" y="2385"/>
                    </a:lnTo>
                    <a:lnTo>
                      <a:pt x="56" y="2451"/>
                    </a:lnTo>
                    <a:lnTo>
                      <a:pt x="43" y="2516"/>
                    </a:lnTo>
                    <a:lnTo>
                      <a:pt x="31" y="2581"/>
                    </a:lnTo>
                    <a:lnTo>
                      <a:pt x="21" y="2645"/>
                    </a:lnTo>
                    <a:lnTo>
                      <a:pt x="15" y="2709"/>
                    </a:lnTo>
                    <a:lnTo>
                      <a:pt x="8" y="2772"/>
                    </a:lnTo>
                    <a:lnTo>
                      <a:pt x="4" y="2835"/>
                    </a:lnTo>
                    <a:lnTo>
                      <a:pt x="1" y="2897"/>
                    </a:lnTo>
                    <a:lnTo>
                      <a:pt x="0" y="2959"/>
                    </a:lnTo>
                    <a:lnTo>
                      <a:pt x="1" y="3019"/>
                    </a:lnTo>
                    <a:lnTo>
                      <a:pt x="3" y="3079"/>
                    </a:lnTo>
                    <a:lnTo>
                      <a:pt x="5" y="3138"/>
                    </a:lnTo>
                    <a:lnTo>
                      <a:pt x="9" y="3196"/>
                    </a:lnTo>
                    <a:lnTo>
                      <a:pt x="15" y="3253"/>
                    </a:lnTo>
                    <a:lnTo>
                      <a:pt x="20" y="3308"/>
                    </a:lnTo>
                    <a:lnTo>
                      <a:pt x="28" y="3363"/>
                    </a:lnTo>
                    <a:lnTo>
                      <a:pt x="36" y="3418"/>
                    </a:lnTo>
                    <a:lnTo>
                      <a:pt x="44" y="3470"/>
                    </a:lnTo>
                    <a:lnTo>
                      <a:pt x="54" y="3523"/>
                    </a:lnTo>
                    <a:lnTo>
                      <a:pt x="64" y="3572"/>
                    </a:lnTo>
                    <a:lnTo>
                      <a:pt x="75" y="3622"/>
                    </a:lnTo>
                    <a:lnTo>
                      <a:pt x="87" y="3669"/>
                    </a:lnTo>
                    <a:lnTo>
                      <a:pt x="111" y="3760"/>
                    </a:lnTo>
                    <a:lnTo>
                      <a:pt x="135" y="3846"/>
                    </a:lnTo>
                    <a:lnTo>
                      <a:pt x="161" y="3925"/>
                    </a:lnTo>
                    <a:lnTo>
                      <a:pt x="188" y="3997"/>
                    </a:lnTo>
                    <a:lnTo>
                      <a:pt x="212" y="4063"/>
                    </a:lnTo>
                    <a:lnTo>
                      <a:pt x="236" y="4122"/>
                    </a:lnTo>
                    <a:lnTo>
                      <a:pt x="257" y="4173"/>
                    </a:lnTo>
                    <a:lnTo>
                      <a:pt x="276" y="4214"/>
                    </a:lnTo>
                    <a:lnTo>
                      <a:pt x="306" y="4273"/>
                    </a:lnTo>
                    <a:lnTo>
                      <a:pt x="316" y="4295"/>
                    </a:lnTo>
                    <a:lnTo>
                      <a:pt x="316" y="4295"/>
                    </a:lnTo>
                    <a:lnTo>
                      <a:pt x="738" y="3899"/>
                    </a:lnTo>
                    <a:lnTo>
                      <a:pt x="1174" y="3487"/>
                    </a:lnTo>
                    <a:lnTo>
                      <a:pt x="2081" y="2625"/>
                    </a:lnTo>
                    <a:lnTo>
                      <a:pt x="2081" y="2625"/>
                    </a:lnTo>
                    <a:lnTo>
                      <a:pt x="2250" y="2464"/>
                    </a:lnTo>
                    <a:lnTo>
                      <a:pt x="2415" y="2303"/>
                    </a:lnTo>
                    <a:lnTo>
                      <a:pt x="2578" y="2143"/>
                    </a:lnTo>
                    <a:lnTo>
                      <a:pt x="2739" y="1982"/>
                    </a:lnTo>
                    <a:lnTo>
                      <a:pt x="2897" y="1822"/>
                    </a:lnTo>
                    <a:lnTo>
                      <a:pt x="3054" y="1662"/>
                    </a:lnTo>
                    <a:lnTo>
                      <a:pt x="3207" y="1502"/>
                    </a:lnTo>
                    <a:lnTo>
                      <a:pt x="3358" y="1343"/>
                    </a:lnTo>
                    <a:lnTo>
                      <a:pt x="3506" y="1183"/>
                    </a:lnTo>
                    <a:lnTo>
                      <a:pt x="3652" y="1025"/>
                    </a:lnTo>
                    <a:lnTo>
                      <a:pt x="3794" y="867"/>
                    </a:lnTo>
                    <a:lnTo>
                      <a:pt x="3934" y="710"/>
                    </a:lnTo>
                    <a:lnTo>
                      <a:pt x="4071" y="553"/>
                    </a:lnTo>
                    <a:lnTo>
                      <a:pt x="4205" y="398"/>
                    </a:lnTo>
                    <a:lnTo>
                      <a:pt x="4336" y="244"/>
                    </a:lnTo>
                    <a:lnTo>
                      <a:pt x="4465" y="91"/>
                    </a:lnTo>
                    <a:lnTo>
                      <a:pt x="4465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71" name="Group 171"/>
            <p:cNvGrpSpPr/>
            <p:nvPr/>
          </p:nvGrpSpPr>
          <p:grpSpPr>
            <a:xfrm rot="21312991" flipH="1">
              <a:off x="5180346" y="4696220"/>
              <a:ext cx="698708" cy="550196"/>
              <a:chOff x="971551" y="0"/>
              <a:chExt cx="7200902" cy="6818311"/>
            </a:xfrm>
            <a:grpFill/>
          </p:grpSpPr>
          <p:sp>
            <p:nvSpPr>
              <p:cNvPr id="138" name="Freeform 5"/>
              <p:cNvSpPr>
                <a:spLocks/>
              </p:cNvSpPr>
              <p:nvPr/>
            </p:nvSpPr>
            <p:spPr bwMode="auto">
              <a:xfrm>
                <a:off x="1416587" y="96583"/>
                <a:ext cx="6586540" cy="6713539"/>
              </a:xfrm>
              <a:custGeom>
                <a:avLst/>
                <a:gdLst/>
                <a:ahLst/>
                <a:cxnLst>
                  <a:cxn ang="0">
                    <a:pos x="4149" y="0"/>
                  </a:cxn>
                  <a:cxn ang="0">
                    <a:pos x="3889" y="307"/>
                  </a:cxn>
                  <a:cxn ang="0">
                    <a:pos x="3618" y="619"/>
                  </a:cxn>
                  <a:cxn ang="0">
                    <a:pos x="3336" y="934"/>
                  </a:cxn>
                  <a:cxn ang="0">
                    <a:pos x="3042" y="1252"/>
                  </a:cxn>
                  <a:cxn ang="0">
                    <a:pos x="2738" y="1571"/>
                  </a:cxn>
                  <a:cxn ang="0">
                    <a:pos x="2423" y="1891"/>
                  </a:cxn>
                  <a:cxn ang="0">
                    <a:pos x="2099" y="2212"/>
                  </a:cxn>
                  <a:cxn ang="0">
                    <a:pos x="1765" y="2534"/>
                  </a:cxn>
                  <a:cxn ang="0">
                    <a:pos x="858" y="3396"/>
                  </a:cxn>
                  <a:cxn ang="0">
                    <a:pos x="0" y="4204"/>
                  </a:cxn>
                  <a:cxn ang="0">
                    <a:pos x="2" y="4205"/>
                  </a:cxn>
                  <a:cxn ang="0">
                    <a:pos x="101" y="4213"/>
                  </a:cxn>
                  <a:cxn ang="0">
                    <a:pos x="292" y="4224"/>
                  </a:cxn>
                  <a:cxn ang="0">
                    <a:pos x="465" y="4229"/>
                  </a:cxn>
                  <a:cxn ang="0">
                    <a:pos x="669" y="4229"/>
                  </a:cxn>
                  <a:cxn ang="0">
                    <a:pos x="898" y="4221"/>
                  </a:cxn>
                  <a:cxn ang="0">
                    <a:pos x="1149" y="4205"/>
                  </a:cxn>
                  <a:cxn ang="0">
                    <a:pos x="1413" y="4177"/>
                  </a:cxn>
                  <a:cxn ang="0">
                    <a:pos x="1549" y="4158"/>
                  </a:cxn>
                  <a:cxn ang="0">
                    <a:pos x="1689" y="4135"/>
                  </a:cxn>
                  <a:cxn ang="0">
                    <a:pos x="1828" y="4108"/>
                  </a:cxn>
                  <a:cxn ang="0">
                    <a:pos x="1969" y="4078"/>
                  </a:cxn>
                  <a:cxn ang="0">
                    <a:pos x="2109" y="4041"/>
                  </a:cxn>
                  <a:cxn ang="0">
                    <a:pos x="2249" y="4000"/>
                  </a:cxn>
                  <a:cxn ang="0">
                    <a:pos x="2388" y="3954"/>
                  </a:cxn>
                  <a:cxn ang="0">
                    <a:pos x="2525" y="3902"/>
                  </a:cxn>
                  <a:cxn ang="0">
                    <a:pos x="2659" y="3844"/>
                  </a:cxn>
                  <a:cxn ang="0">
                    <a:pos x="2790" y="3781"/>
                  </a:cxn>
                  <a:cxn ang="0">
                    <a:pos x="2917" y="3710"/>
                  </a:cxn>
                  <a:cxn ang="0">
                    <a:pos x="3041" y="3634"/>
                  </a:cxn>
                  <a:cxn ang="0">
                    <a:pos x="3159" y="3551"/>
                  </a:cxn>
                  <a:cxn ang="0">
                    <a:pos x="3271" y="3460"/>
                  </a:cxn>
                  <a:cxn ang="0">
                    <a:pos x="3377" y="3361"/>
                  </a:cxn>
                  <a:cxn ang="0">
                    <a:pos x="3424" y="3312"/>
                  </a:cxn>
                  <a:cxn ang="0">
                    <a:pos x="3511" y="3211"/>
                  </a:cxn>
                  <a:cxn ang="0">
                    <a:pos x="3590" y="3106"/>
                  </a:cxn>
                  <a:cxn ang="0">
                    <a:pos x="3660" y="2999"/>
                  </a:cxn>
                  <a:cxn ang="0">
                    <a:pos x="3722" y="2888"/>
                  </a:cxn>
                  <a:cxn ang="0">
                    <a:pos x="3776" y="2775"/>
                  </a:cxn>
                  <a:cxn ang="0">
                    <a:pos x="3825" y="2659"/>
                  </a:cxn>
                  <a:cxn ang="0">
                    <a:pos x="3866" y="2541"/>
                  </a:cxn>
                  <a:cxn ang="0">
                    <a:pos x="3901" y="2421"/>
                  </a:cxn>
                  <a:cxn ang="0">
                    <a:pos x="3931" y="2301"/>
                  </a:cxn>
                  <a:cxn ang="0">
                    <a:pos x="3955" y="2180"/>
                  </a:cxn>
                  <a:cxn ang="0">
                    <a:pos x="3975" y="2057"/>
                  </a:cxn>
                  <a:cxn ang="0">
                    <a:pos x="3990" y="1935"/>
                  </a:cxn>
                  <a:cxn ang="0">
                    <a:pos x="4002" y="1813"/>
                  </a:cxn>
                  <a:cxn ang="0">
                    <a:pos x="4014" y="1631"/>
                  </a:cxn>
                  <a:cxn ang="0">
                    <a:pos x="4022" y="1391"/>
                  </a:cxn>
                  <a:cxn ang="0">
                    <a:pos x="4023" y="1045"/>
                  </a:cxn>
                  <a:cxn ang="0">
                    <a:pos x="4024" y="724"/>
                  </a:cxn>
                  <a:cxn ang="0">
                    <a:pos x="4030" y="528"/>
                  </a:cxn>
                  <a:cxn ang="0">
                    <a:pos x="4040" y="393"/>
                  </a:cxn>
                  <a:cxn ang="0">
                    <a:pos x="4051" y="308"/>
                  </a:cxn>
                  <a:cxn ang="0">
                    <a:pos x="4066" y="229"/>
                  </a:cxn>
                  <a:cxn ang="0">
                    <a:pos x="4083" y="156"/>
                  </a:cxn>
                  <a:cxn ang="0">
                    <a:pos x="4106" y="89"/>
                  </a:cxn>
                  <a:cxn ang="0">
                    <a:pos x="4133" y="27"/>
                  </a:cxn>
                  <a:cxn ang="0">
                    <a:pos x="4149" y="0"/>
                  </a:cxn>
                </a:cxnLst>
                <a:rect l="0" t="0" r="r" b="b"/>
                <a:pathLst>
                  <a:path w="4149" h="4229">
                    <a:moveTo>
                      <a:pt x="4149" y="0"/>
                    </a:moveTo>
                    <a:lnTo>
                      <a:pt x="4149" y="0"/>
                    </a:lnTo>
                    <a:lnTo>
                      <a:pt x="4020" y="153"/>
                    </a:lnTo>
                    <a:lnTo>
                      <a:pt x="3889" y="307"/>
                    </a:lnTo>
                    <a:lnTo>
                      <a:pt x="3755" y="462"/>
                    </a:lnTo>
                    <a:lnTo>
                      <a:pt x="3618" y="619"/>
                    </a:lnTo>
                    <a:lnTo>
                      <a:pt x="3478" y="776"/>
                    </a:lnTo>
                    <a:lnTo>
                      <a:pt x="3336" y="934"/>
                    </a:lnTo>
                    <a:lnTo>
                      <a:pt x="3190" y="1092"/>
                    </a:lnTo>
                    <a:lnTo>
                      <a:pt x="3042" y="1252"/>
                    </a:lnTo>
                    <a:lnTo>
                      <a:pt x="2891" y="1411"/>
                    </a:lnTo>
                    <a:lnTo>
                      <a:pt x="2738" y="1571"/>
                    </a:lnTo>
                    <a:lnTo>
                      <a:pt x="2581" y="1731"/>
                    </a:lnTo>
                    <a:lnTo>
                      <a:pt x="2423" y="1891"/>
                    </a:lnTo>
                    <a:lnTo>
                      <a:pt x="2262" y="2052"/>
                    </a:lnTo>
                    <a:lnTo>
                      <a:pt x="2099" y="2212"/>
                    </a:lnTo>
                    <a:lnTo>
                      <a:pt x="1934" y="2373"/>
                    </a:lnTo>
                    <a:lnTo>
                      <a:pt x="1765" y="2534"/>
                    </a:lnTo>
                    <a:lnTo>
                      <a:pt x="1765" y="2534"/>
                    </a:lnTo>
                    <a:lnTo>
                      <a:pt x="858" y="3396"/>
                    </a:lnTo>
                    <a:lnTo>
                      <a:pt x="422" y="3808"/>
                    </a:lnTo>
                    <a:lnTo>
                      <a:pt x="0" y="4204"/>
                    </a:lnTo>
                    <a:lnTo>
                      <a:pt x="2" y="4205"/>
                    </a:lnTo>
                    <a:lnTo>
                      <a:pt x="2" y="4205"/>
                    </a:lnTo>
                    <a:lnTo>
                      <a:pt x="27" y="4208"/>
                    </a:lnTo>
                    <a:lnTo>
                      <a:pt x="101" y="4213"/>
                    </a:lnTo>
                    <a:lnTo>
                      <a:pt x="219" y="4221"/>
                    </a:lnTo>
                    <a:lnTo>
                      <a:pt x="292" y="4224"/>
                    </a:lnTo>
                    <a:lnTo>
                      <a:pt x="375" y="4226"/>
                    </a:lnTo>
                    <a:lnTo>
                      <a:pt x="465" y="4229"/>
                    </a:lnTo>
                    <a:lnTo>
                      <a:pt x="564" y="4229"/>
                    </a:lnTo>
                    <a:lnTo>
                      <a:pt x="669" y="4229"/>
                    </a:lnTo>
                    <a:lnTo>
                      <a:pt x="781" y="4226"/>
                    </a:lnTo>
                    <a:lnTo>
                      <a:pt x="898" y="4221"/>
                    </a:lnTo>
                    <a:lnTo>
                      <a:pt x="1021" y="4214"/>
                    </a:lnTo>
                    <a:lnTo>
                      <a:pt x="1149" y="4205"/>
                    </a:lnTo>
                    <a:lnTo>
                      <a:pt x="1279" y="4193"/>
                    </a:lnTo>
                    <a:lnTo>
                      <a:pt x="1413" y="4177"/>
                    </a:lnTo>
                    <a:lnTo>
                      <a:pt x="1481" y="4169"/>
                    </a:lnTo>
                    <a:lnTo>
                      <a:pt x="1549" y="4158"/>
                    </a:lnTo>
                    <a:lnTo>
                      <a:pt x="1619" y="4147"/>
                    </a:lnTo>
                    <a:lnTo>
                      <a:pt x="1689" y="4135"/>
                    </a:lnTo>
                    <a:lnTo>
                      <a:pt x="1758" y="4122"/>
                    </a:lnTo>
                    <a:lnTo>
                      <a:pt x="1828" y="4108"/>
                    </a:lnTo>
                    <a:lnTo>
                      <a:pt x="1899" y="4094"/>
                    </a:lnTo>
                    <a:lnTo>
                      <a:pt x="1969" y="4078"/>
                    </a:lnTo>
                    <a:lnTo>
                      <a:pt x="2040" y="4060"/>
                    </a:lnTo>
                    <a:lnTo>
                      <a:pt x="2109" y="4041"/>
                    </a:lnTo>
                    <a:lnTo>
                      <a:pt x="2179" y="4021"/>
                    </a:lnTo>
                    <a:lnTo>
                      <a:pt x="2249" y="4000"/>
                    </a:lnTo>
                    <a:lnTo>
                      <a:pt x="2318" y="3977"/>
                    </a:lnTo>
                    <a:lnTo>
                      <a:pt x="2388" y="3954"/>
                    </a:lnTo>
                    <a:lnTo>
                      <a:pt x="2457" y="3929"/>
                    </a:lnTo>
                    <a:lnTo>
                      <a:pt x="2525" y="3902"/>
                    </a:lnTo>
                    <a:lnTo>
                      <a:pt x="2592" y="3874"/>
                    </a:lnTo>
                    <a:lnTo>
                      <a:pt x="2659" y="3844"/>
                    </a:lnTo>
                    <a:lnTo>
                      <a:pt x="2726" y="3814"/>
                    </a:lnTo>
                    <a:lnTo>
                      <a:pt x="2790" y="3781"/>
                    </a:lnTo>
                    <a:lnTo>
                      <a:pt x="2855" y="3747"/>
                    </a:lnTo>
                    <a:lnTo>
                      <a:pt x="2917" y="3710"/>
                    </a:lnTo>
                    <a:lnTo>
                      <a:pt x="2980" y="3673"/>
                    </a:lnTo>
                    <a:lnTo>
                      <a:pt x="3041" y="3634"/>
                    </a:lnTo>
                    <a:lnTo>
                      <a:pt x="3100" y="3594"/>
                    </a:lnTo>
                    <a:lnTo>
                      <a:pt x="3159" y="3551"/>
                    </a:lnTo>
                    <a:lnTo>
                      <a:pt x="3215" y="3505"/>
                    </a:lnTo>
                    <a:lnTo>
                      <a:pt x="3271" y="3460"/>
                    </a:lnTo>
                    <a:lnTo>
                      <a:pt x="3325" y="3412"/>
                    </a:lnTo>
                    <a:lnTo>
                      <a:pt x="3377" y="3361"/>
                    </a:lnTo>
                    <a:lnTo>
                      <a:pt x="3377" y="3361"/>
                    </a:lnTo>
                    <a:lnTo>
                      <a:pt x="3424" y="3312"/>
                    </a:lnTo>
                    <a:lnTo>
                      <a:pt x="3468" y="3262"/>
                    </a:lnTo>
                    <a:lnTo>
                      <a:pt x="3511" y="3211"/>
                    </a:lnTo>
                    <a:lnTo>
                      <a:pt x="3551" y="3160"/>
                    </a:lnTo>
                    <a:lnTo>
                      <a:pt x="3590" y="3106"/>
                    </a:lnTo>
                    <a:lnTo>
                      <a:pt x="3626" y="3053"/>
                    </a:lnTo>
                    <a:lnTo>
                      <a:pt x="3660" y="2999"/>
                    </a:lnTo>
                    <a:lnTo>
                      <a:pt x="3692" y="2944"/>
                    </a:lnTo>
                    <a:lnTo>
                      <a:pt x="3722" y="2888"/>
                    </a:lnTo>
                    <a:lnTo>
                      <a:pt x="3751" y="2831"/>
                    </a:lnTo>
                    <a:lnTo>
                      <a:pt x="3776" y="2775"/>
                    </a:lnTo>
                    <a:lnTo>
                      <a:pt x="3802" y="2718"/>
                    </a:lnTo>
                    <a:lnTo>
                      <a:pt x="3825" y="2659"/>
                    </a:lnTo>
                    <a:lnTo>
                      <a:pt x="3846" y="2600"/>
                    </a:lnTo>
                    <a:lnTo>
                      <a:pt x="3866" y="2541"/>
                    </a:lnTo>
                    <a:lnTo>
                      <a:pt x="3884" y="2482"/>
                    </a:lnTo>
                    <a:lnTo>
                      <a:pt x="3901" y="2421"/>
                    </a:lnTo>
                    <a:lnTo>
                      <a:pt x="3916" y="2361"/>
                    </a:lnTo>
                    <a:lnTo>
                      <a:pt x="3931" y="2301"/>
                    </a:lnTo>
                    <a:lnTo>
                      <a:pt x="3943" y="2241"/>
                    </a:lnTo>
                    <a:lnTo>
                      <a:pt x="3955" y="2180"/>
                    </a:lnTo>
                    <a:lnTo>
                      <a:pt x="3965" y="2119"/>
                    </a:lnTo>
                    <a:lnTo>
                      <a:pt x="3975" y="2057"/>
                    </a:lnTo>
                    <a:lnTo>
                      <a:pt x="3983" y="1997"/>
                    </a:lnTo>
                    <a:lnTo>
                      <a:pt x="3990" y="1935"/>
                    </a:lnTo>
                    <a:lnTo>
                      <a:pt x="3996" y="1875"/>
                    </a:lnTo>
                    <a:lnTo>
                      <a:pt x="4002" y="1813"/>
                    </a:lnTo>
                    <a:lnTo>
                      <a:pt x="4007" y="1751"/>
                    </a:lnTo>
                    <a:lnTo>
                      <a:pt x="4014" y="1631"/>
                    </a:lnTo>
                    <a:lnTo>
                      <a:pt x="4019" y="1510"/>
                    </a:lnTo>
                    <a:lnTo>
                      <a:pt x="4022" y="1391"/>
                    </a:lnTo>
                    <a:lnTo>
                      <a:pt x="4023" y="1274"/>
                    </a:lnTo>
                    <a:lnTo>
                      <a:pt x="4023" y="1045"/>
                    </a:lnTo>
                    <a:lnTo>
                      <a:pt x="4023" y="828"/>
                    </a:lnTo>
                    <a:lnTo>
                      <a:pt x="4024" y="724"/>
                    </a:lnTo>
                    <a:lnTo>
                      <a:pt x="4026" y="625"/>
                    </a:lnTo>
                    <a:lnTo>
                      <a:pt x="4030" y="528"/>
                    </a:lnTo>
                    <a:lnTo>
                      <a:pt x="4036" y="437"/>
                    </a:lnTo>
                    <a:lnTo>
                      <a:pt x="4040" y="393"/>
                    </a:lnTo>
                    <a:lnTo>
                      <a:pt x="4046" y="350"/>
                    </a:lnTo>
                    <a:lnTo>
                      <a:pt x="4051" y="308"/>
                    </a:lnTo>
                    <a:lnTo>
                      <a:pt x="4058" y="268"/>
                    </a:lnTo>
                    <a:lnTo>
                      <a:pt x="4066" y="229"/>
                    </a:lnTo>
                    <a:lnTo>
                      <a:pt x="4074" y="192"/>
                    </a:lnTo>
                    <a:lnTo>
                      <a:pt x="4083" y="156"/>
                    </a:lnTo>
                    <a:lnTo>
                      <a:pt x="4094" y="121"/>
                    </a:lnTo>
                    <a:lnTo>
                      <a:pt x="4106" y="89"/>
                    </a:lnTo>
                    <a:lnTo>
                      <a:pt x="4119" y="58"/>
                    </a:lnTo>
                    <a:lnTo>
                      <a:pt x="4133" y="27"/>
                    </a:lnTo>
                    <a:lnTo>
                      <a:pt x="4149" y="0"/>
                    </a:lnTo>
                    <a:lnTo>
                      <a:pt x="414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39" name="Freeform 6"/>
              <p:cNvSpPr>
                <a:spLocks/>
              </p:cNvSpPr>
              <p:nvPr/>
            </p:nvSpPr>
            <p:spPr bwMode="auto">
              <a:xfrm>
                <a:off x="971551" y="0"/>
                <a:ext cx="7200902" cy="6818311"/>
              </a:xfrm>
              <a:custGeom>
                <a:avLst/>
                <a:gdLst/>
                <a:ahLst/>
                <a:cxnLst>
                  <a:cxn ang="0">
                    <a:pos x="4481" y="66"/>
                  </a:cxn>
                  <a:cxn ang="0">
                    <a:pos x="4536" y="0"/>
                  </a:cxn>
                  <a:cxn ang="0">
                    <a:pos x="4482" y="36"/>
                  </a:cxn>
                  <a:cxn ang="0">
                    <a:pos x="4389" y="82"/>
                  </a:cxn>
                  <a:cxn ang="0">
                    <a:pos x="4279" y="115"/>
                  </a:cxn>
                  <a:cxn ang="0">
                    <a:pos x="4155" y="141"/>
                  </a:cxn>
                  <a:cxn ang="0">
                    <a:pos x="4020" y="159"/>
                  </a:cxn>
                  <a:cxn ang="0">
                    <a:pos x="3713" y="185"/>
                  </a:cxn>
                  <a:cxn ang="0">
                    <a:pos x="3243" y="213"/>
                  </a:cxn>
                  <a:cxn ang="0">
                    <a:pos x="2857" y="249"/>
                  </a:cxn>
                  <a:cxn ang="0">
                    <a:pos x="2655" y="279"/>
                  </a:cxn>
                  <a:cxn ang="0">
                    <a:pos x="2450" y="318"/>
                  </a:cxn>
                  <a:cxn ang="0">
                    <a:pos x="2241" y="367"/>
                  </a:cxn>
                  <a:cxn ang="0">
                    <a:pos x="2029" y="430"/>
                  </a:cxn>
                  <a:cxn ang="0">
                    <a:pos x="1817" y="508"/>
                  </a:cxn>
                  <a:cxn ang="0">
                    <a:pos x="1605" y="603"/>
                  </a:cxn>
                  <a:cxn ang="0">
                    <a:pos x="1395" y="717"/>
                  </a:cxn>
                  <a:cxn ang="0">
                    <a:pos x="1186" y="851"/>
                  </a:cxn>
                  <a:cxn ang="0">
                    <a:pos x="980" y="1008"/>
                  </a:cxn>
                  <a:cxn ang="0">
                    <a:pos x="777" y="1189"/>
                  </a:cxn>
                  <a:cxn ang="0">
                    <a:pos x="651" y="1319"/>
                  </a:cxn>
                  <a:cxn ang="0">
                    <a:pos x="488" y="1517"/>
                  </a:cxn>
                  <a:cxn ang="0">
                    <a:pos x="351" y="1716"/>
                  </a:cxn>
                  <a:cxn ang="0">
                    <a:pos x="241" y="1917"/>
                  </a:cxn>
                  <a:cxn ang="0">
                    <a:pos x="154" y="2120"/>
                  </a:cxn>
                  <a:cxn ang="0">
                    <a:pos x="88" y="2319"/>
                  </a:cxn>
                  <a:cxn ang="0">
                    <a:pos x="43" y="2516"/>
                  </a:cxn>
                  <a:cxn ang="0">
                    <a:pos x="15" y="2709"/>
                  </a:cxn>
                  <a:cxn ang="0">
                    <a:pos x="1" y="2897"/>
                  </a:cxn>
                  <a:cxn ang="0">
                    <a:pos x="3" y="3079"/>
                  </a:cxn>
                  <a:cxn ang="0">
                    <a:pos x="15" y="3253"/>
                  </a:cxn>
                  <a:cxn ang="0">
                    <a:pos x="36" y="3418"/>
                  </a:cxn>
                  <a:cxn ang="0">
                    <a:pos x="64" y="3572"/>
                  </a:cxn>
                  <a:cxn ang="0">
                    <a:pos x="111" y="3760"/>
                  </a:cxn>
                  <a:cxn ang="0">
                    <a:pos x="188" y="3997"/>
                  </a:cxn>
                  <a:cxn ang="0">
                    <a:pos x="257" y="4173"/>
                  </a:cxn>
                  <a:cxn ang="0">
                    <a:pos x="316" y="4295"/>
                  </a:cxn>
                  <a:cxn ang="0">
                    <a:pos x="1174" y="3487"/>
                  </a:cxn>
                  <a:cxn ang="0">
                    <a:pos x="2250" y="2464"/>
                  </a:cxn>
                  <a:cxn ang="0">
                    <a:pos x="2739" y="1982"/>
                  </a:cxn>
                  <a:cxn ang="0">
                    <a:pos x="3207" y="1502"/>
                  </a:cxn>
                  <a:cxn ang="0">
                    <a:pos x="3652" y="1025"/>
                  </a:cxn>
                  <a:cxn ang="0">
                    <a:pos x="4071" y="553"/>
                  </a:cxn>
                  <a:cxn ang="0">
                    <a:pos x="4465" y="91"/>
                  </a:cxn>
                </a:cxnLst>
                <a:rect l="0" t="0" r="r" b="b"/>
                <a:pathLst>
                  <a:path w="4536" h="4295">
                    <a:moveTo>
                      <a:pt x="4465" y="91"/>
                    </a:moveTo>
                    <a:lnTo>
                      <a:pt x="4465" y="91"/>
                    </a:lnTo>
                    <a:lnTo>
                      <a:pt x="4481" y="66"/>
                    </a:lnTo>
                    <a:lnTo>
                      <a:pt x="4498" y="42"/>
                    </a:lnTo>
                    <a:lnTo>
                      <a:pt x="4517" y="20"/>
                    </a:lnTo>
                    <a:lnTo>
                      <a:pt x="4536" y="0"/>
                    </a:lnTo>
                    <a:lnTo>
                      <a:pt x="4536" y="0"/>
                    </a:lnTo>
                    <a:lnTo>
                      <a:pt x="4511" y="19"/>
                    </a:lnTo>
                    <a:lnTo>
                      <a:pt x="4482" y="36"/>
                    </a:lnTo>
                    <a:lnTo>
                      <a:pt x="4453" y="52"/>
                    </a:lnTo>
                    <a:lnTo>
                      <a:pt x="4422" y="67"/>
                    </a:lnTo>
                    <a:lnTo>
                      <a:pt x="4389" y="82"/>
                    </a:lnTo>
                    <a:lnTo>
                      <a:pt x="4354" y="94"/>
                    </a:lnTo>
                    <a:lnTo>
                      <a:pt x="4318" y="105"/>
                    </a:lnTo>
                    <a:lnTo>
                      <a:pt x="4279" y="115"/>
                    </a:lnTo>
                    <a:lnTo>
                      <a:pt x="4240" y="125"/>
                    </a:lnTo>
                    <a:lnTo>
                      <a:pt x="4198" y="133"/>
                    </a:lnTo>
                    <a:lnTo>
                      <a:pt x="4155" y="141"/>
                    </a:lnTo>
                    <a:lnTo>
                      <a:pt x="4113" y="147"/>
                    </a:lnTo>
                    <a:lnTo>
                      <a:pt x="4067" y="154"/>
                    </a:lnTo>
                    <a:lnTo>
                      <a:pt x="4020" y="159"/>
                    </a:lnTo>
                    <a:lnTo>
                      <a:pt x="3922" y="169"/>
                    </a:lnTo>
                    <a:lnTo>
                      <a:pt x="3820" y="177"/>
                    </a:lnTo>
                    <a:lnTo>
                      <a:pt x="3713" y="185"/>
                    </a:lnTo>
                    <a:lnTo>
                      <a:pt x="3485" y="197"/>
                    </a:lnTo>
                    <a:lnTo>
                      <a:pt x="3366" y="205"/>
                    </a:lnTo>
                    <a:lnTo>
                      <a:pt x="3243" y="213"/>
                    </a:lnTo>
                    <a:lnTo>
                      <a:pt x="3117" y="222"/>
                    </a:lnTo>
                    <a:lnTo>
                      <a:pt x="2988" y="234"/>
                    </a:lnTo>
                    <a:lnTo>
                      <a:pt x="2857" y="249"/>
                    </a:lnTo>
                    <a:lnTo>
                      <a:pt x="2790" y="259"/>
                    </a:lnTo>
                    <a:lnTo>
                      <a:pt x="2723" y="268"/>
                    </a:lnTo>
                    <a:lnTo>
                      <a:pt x="2655" y="279"/>
                    </a:lnTo>
                    <a:lnTo>
                      <a:pt x="2586" y="291"/>
                    </a:lnTo>
                    <a:lnTo>
                      <a:pt x="2518" y="303"/>
                    </a:lnTo>
                    <a:lnTo>
                      <a:pt x="2450" y="318"/>
                    </a:lnTo>
                    <a:lnTo>
                      <a:pt x="2380" y="332"/>
                    </a:lnTo>
                    <a:lnTo>
                      <a:pt x="2310" y="348"/>
                    </a:lnTo>
                    <a:lnTo>
                      <a:pt x="2241" y="367"/>
                    </a:lnTo>
                    <a:lnTo>
                      <a:pt x="2170" y="386"/>
                    </a:lnTo>
                    <a:lnTo>
                      <a:pt x="2100" y="407"/>
                    </a:lnTo>
                    <a:lnTo>
                      <a:pt x="2029" y="430"/>
                    </a:lnTo>
                    <a:lnTo>
                      <a:pt x="1959" y="454"/>
                    </a:lnTo>
                    <a:lnTo>
                      <a:pt x="1888" y="480"/>
                    </a:lnTo>
                    <a:lnTo>
                      <a:pt x="1817" y="508"/>
                    </a:lnTo>
                    <a:lnTo>
                      <a:pt x="1746" y="537"/>
                    </a:lnTo>
                    <a:lnTo>
                      <a:pt x="1676" y="569"/>
                    </a:lnTo>
                    <a:lnTo>
                      <a:pt x="1605" y="603"/>
                    </a:lnTo>
                    <a:lnTo>
                      <a:pt x="1534" y="638"/>
                    </a:lnTo>
                    <a:lnTo>
                      <a:pt x="1465" y="677"/>
                    </a:lnTo>
                    <a:lnTo>
                      <a:pt x="1395" y="717"/>
                    </a:lnTo>
                    <a:lnTo>
                      <a:pt x="1324" y="758"/>
                    </a:lnTo>
                    <a:lnTo>
                      <a:pt x="1254" y="804"/>
                    </a:lnTo>
                    <a:lnTo>
                      <a:pt x="1186" y="851"/>
                    </a:lnTo>
                    <a:lnTo>
                      <a:pt x="1116" y="900"/>
                    </a:lnTo>
                    <a:lnTo>
                      <a:pt x="1048" y="953"/>
                    </a:lnTo>
                    <a:lnTo>
                      <a:pt x="980" y="1008"/>
                    </a:lnTo>
                    <a:lnTo>
                      <a:pt x="911" y="1065"/>
                    </a:lnTo>
                    <a:lnTo>
                      <a:pt x="844" y="1126"/>
                    </a:lnTo>
                    <a:lnTo>
                      <a:pt x="777" y="1189"/>
                    </a:lnTo>
                    <a:lnTo>
                      <a:pt x="777" y="1189"/>
                    </a:lnTo>
                    <a:lnTo>
                      <a:pt x="713" y="1254"/>
                    </a:lnTo>
                    <a:lnTo>
                      <a:pt x="651" y="1319"/>
                    </a:lnTo>
                    <a:lnTo>
                      <a:pt x="594" y="1384"/>
                    </a:lnTo>
                    <a:lnTo>
                      <a:pt x="539" y="1450"/>
                    </a:lnTo>
                    <a:lnTo>
                      <a:pt x="488" y="1517"/>
                    </a:lnTo>
                    <a:lnTo>
                      <a:pt x="440" y="1582"/>
                    </a:lnTo>
                    <a:lnTo>
                      <a:pt x="394" y="1649"/>
                    </a:lnTo>
                    <a:lnTo>
                      <a:pt x="351" y="1716"/>
                    </a:lnTo>
                    <a:lnTo>
                      <a:pt x="312" y="1783"/>
                    </a:lnTo>
                    <a:lnTo>
                      <a:pt x="275" y="1850"/>
                    </a:lnTo>
                    <a:lnTo>
                      <a:pt x="241" y="1917"/>
                    </a:lnTo>
                    <a:lnTo>
                      <a:pt x="209" y="1986"/>
                    </a:lnTo>
                    <a:lnTo>
                      <a:pt x="181" y="2053"/>
                    </a:lnTo>
                    <a:lnTo>
                      <a:pt x="154" y="2120"/>
                    </a:lnTo>
                    <a:lnTo>
                      <a:pt x="130" y="2185"/>
                    </a:lnTo>
                    <a:lnTo>
                      <a:pt x="109" y="2252"/>
                    </a:lnTo>
                    <a:lnTo>
                      <a:pt x="88" y="2319"/>
                    </a:lnTo>
                    <a:lnTo>
                      <a:pt x="71" y="2385"/>
                    </a:lnTo>
                    <a:lnTo>
                      <a:pt x="56" y="2451"/>
                    </a:lnTo>
                    <a:lnTo>
                      <a:pt x="43" y="2516"/>
                    </a:lnTo>
                    <a:lnTo>
                      <a:pt x="31" y="2581"/>
                    </a:lnTo>
                    <a:lnTo>
                      <a:pt x="21" y="2645"/>
                    </a:lnTo>
                    <a:lnTo>
                      <a:pt x="15" y="2709"/>
                    </a:lnTo>
                    <a:lnTo>
                      <a:pt x="8" y="2772"/>
                    </a:lnTo>
                    <a:lnTo>
                      <a:pt x="4" y="2835"/>
                    </a:lnTo>
                    <a:lnTo>
                      <a:pt x="1" y="2897"/>
                    </a:lnTo>
                    <a:lnTo>
                      <a:pt x="0" y="2959"/>
                    </a:lnTo>
                    <a:lnTo>
                      <a:pt x="1" y="3019"/>
                    </a:lnTo>
                    <a:lnTo>
                      <a:pt x="3" y="3079"/>
                    </a:lnTo>
                    <a:lnTo>
                      <a:pt x="5" y="3138"/>
                    </a:lnTo>
                    <a:lnTo>
                      <a:pt x="9" y="3196"/>
                    </a:lnTo>
                    <a:lnTo>
                      <a:pt x="15" y="3253"/>
                    </a:lnTo>
                    <a:lnTo>
                      <a:pt x="20" y="3308"/>
                    </a:lnTo>
                    <a:lnTo>
                      <a:pt x="28" y="3363"/>
                    </a:lnTo>
                    <a:lnTo>
                      <a:pt x="36" y="3418"/>
                    </a:lnTo>
                    <a:lnTo>
                      <a:pt x="44" y="3470"/>
                    </a:lnTo>
                    <a:lnTo>
                      <a:pt x="54" y="3523"/>
                    </a:lnTo>
                    <a:lnTo>
                      <a:pt x="64" y="3572"/>
                    </a:lnTo>
                    <a:lnTo>
                      <a:pt x="75" y="3622"/>
                    </a:lnTo>
                    <a:lnTo>
                      <a:pt x="87" y="3669"/>
                    </a:lnTo>
                    <a:lnTo>
                      <a:pt x="111" y="3760"/>
                    </a:lnTo>
                    <a:lnTo>
                      <a:pt x="135" y="3846"/>
                    </a:lnTo>
                    <a:lnTo>
                      <a:pt x="161" y="3925"/>
                    </a:lnTo>
                    <a:lnTo>
                      <a:pt x="188" y="3997"/>
                    </a:lnTo>
                    <a:lnTo>
                      <a:pt x="212" y="4063"/>
                    </a:lnTo>
                    <a:lnTo>
                      <a:pt x="236" y="4122"/>
                    </a:lnTo>
                    <a:lnTo>
                      <a:pt x="257" y="4173"/>
                    </a:lnTo>
                    <a:lnTo>
                      <a:pt x="276" y="4214"/>
                    </a:lnTo>
                    <a:lnTo>
                      <a:pt x="306" y="4273"/>
                    </a:lnTo>
                    <a:lnTo>
                      <a:pt x="316" y="4295"/>
                    </a:lnTo>
                    <a:lnTo>
                      <a:pt x="316" y="4295"/>
                    </a:lnTo>
                    <a:lnTo>
                      <a:pt x="738" y="3899"/>
                    </a:lnTo>
                    <a:lnTo>
                      <a:pt x="1174" y="3487"/>
                    </a:lnTo>
                    <a:lnTo>
                      <a:pt x="2081" y="2625"/>
                    </a:lnTo>
                    <a:lnTo>
                      <a:pt x="2081" y="2625"/>
                    </a:lnTo>
                    <a:lnTo>
                      <a:pt x="2250" y="2464"/>
                    </a:lnTo>
                    <a:lnTo>
                      <a:pt x="2415" y="2303"/>
                    </a:lnTo>
                    <a:lnTo>
                      <a:pt x="2578" y="2143"/>
                    </a:lnTo>
                    <a:lnTo>
                      <a:pt x="2739" y="1982"/>
                    </a:lnTo>
                    <a:lnTo>
                      <a:pt x="2897" y="1822"/>
                    </a:lnTo>
                    <a:lnTo>
                      <a:pt x="3054" y="1662"/>
                    </a:lnTo>
                    <a:lnTo>
                      <a:pt x="3207" y="1502"/>
                    </a:lnTo>
                    <a:lnTo>
                      <a:pt x="3358" y="1343"/>
                    </a:lnTo>
                    <a:lnTo>
                      <a:pt x="3506" y="1183"/>
                    </a:lnTo>
                    <a:lnTo>
                      <a:pt x="3652" y="1025"/>
                    </a:lnTo>
                    <a:lnTo>
                      <a:pt x="3794" y="867"/>
                    </a:lnTo>
                    <a:lnTo>
                      <a:pt x="3934" y="710"/>
                    </a:lnTo>
                    <a:lnTo>
                      <a:pt x="4071" y="553"/>
                    </a:lnTo>
                    <a:lnTo>
                      <a:pt x="4205" y="398"/>
                    </a:lnTo>
                    <a:lnTo>
                      <a:pt x="4336" y="244"/>
                    </a:lnTo>
                    <a:lnTo>
                      <a:pt x="4465" y="91"/>
                    </a:lnTo>
                    <a:lnTo>
                      <a:pt x="4465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72" name="Freeform 9"/>
            <p:cNvSpPr>
              <a:spLocks/>
            </p:cNvSpPr>
            <p:nvPr/>
          </p:nvSpPr>
          <p:spPr bwMode="auto">
            <a:xfrm>
              <a:off x="4716637" y="4099556"/>
              <a:ext cx="1285555" cy="231133"/>
            </a:xfrm>
            <a:custGeom>
              <a:avLst/>
              <a:gdLst/>
              <a:ahLst/>
              <a:cxnLst>
                <a:cxn ang="0">
                  <a:pos x="2560" y="473"/>
                </a:cxn>
                <a:cxn ang="0">
                  <a:pos x="2412" y="404"/>
                </a:cxn>
                <a:cxn ang="0">
                  <a:pos x="2261" y="341"/>
                </a:cxn>
                <a:cxn ang="0">
                  <a:pos x="2107" y="283"/>
                </a:cxn>
                <a:cxn ang="0">
                  <a:pos x="1951" y="229"/>
                </a:cxn>
                <a:cxn ang="0">
                  <a:pos x="1874" y="205"/>
                </a:cxn>
                <a:cxn ang="0">
                  <a:pos x="1715" y="161"/>
                </a:cxn>
                <a:cxn ang="0">
                  <a:pos x="1554" y="126"/>
                </a:cxn>
                <a:cxn ang="0">
                  <a:pos x="1393" y="100"/>
                </a:cxn>
                <a:cxn ang="0">
                  <a:pos x="1313" y="92"/>
                </a:cxn>
                <a:cxn ang="0">
                  <a:pos x="1149" y="85"/>
                </a:cxn>
                <a:cxn ang="0">
                  <a:pos x="984" y="89"/>
                </a:cxn>
                <a:cxn ang="0">
                  <a:pos x="818" y="102"/>
                </a:cxn>
                <a:cxn ang="0">
                  <a:pos x="653" y="120"/>
                </a:cxn>
                <a:cxn ang="0">
                  <a:pos x="571" y="131"/>
                </a:cxn>
                <a:cxn ang="0">
                  <a:pos x="407" y="158"/>
                </a:cxn>
                <a:cxn ang="0">
                  <a:pos x="243" y="191"/>
                </a:cxn>
                <a:cxn ang="0">
                  <a:pos x="81" y="229"/>
                </a:cxn>
                <a:cxn ang="0">
                  <a:pos x="0" y="250"/>
                </a:cxn>
                <a:cxn ang="0">
                  <a:pos x="159" y="198"/>
                </a:cxn>
                <a:cxn ang="0">
                  <a:pos x="320" y="153"/>
                </a:cxn>
                <a:cxn ang="0">
                  <a:pos x="482" y="110"/>
                </a:cxn>
                <a:cxn ang="0">
                  <a:pos x="646" y="75"/>
                </a:cxn>
                <a:cxn ang="0">
                  <a:pos x="728" y="59"/>
                </a:cxn>
                <a:cxn ang="0">
                  <a:pos x="895" y="32"/>
                </a:cxn>
                <a:cxn ang="0">
                  <a:pos x="1061" y="13"/>
                </a:cxn>
                <a:cxn ang="0">
                  <a:pos x="1231" y="1"/>
                </a:cxn>
                <a:cxn ang="0">
                  <a:pos x="1317" y="0"/>
                </a:cxn>
                <a:cxn ang="0">
                  <a:pos x="1487" y="10"/>
                </a:cxn>
                <a:cxn ang="0">
                  <a:pos x="1656" y="30"/>
                </a:cxn>
                <a:cxn ang="0">
                  <a:pos x="1823" y="61"/>
                </a:cxn>
                <a:cxn ang="0">
                  <a:pos x="1989" y="97"/>
                </a:cxn>
                <a:cxn ang="0">
                  <a:pos x="2071" y="119"/>
                </a:cxn>
                <a:cxn ang="0">
                  <a:pos x="2234" y="165"/>
                </a:cxn>
                <a:cxn ang="0">
                  <a:pos x="2395" y="218"/>
                </a:cxn>
                <a:cxn ang="0">
                  <a:pos x="2556" y="276"/>
                </a:cxn>
                <a:cxn ang="0">
                  <a:pos x="2635" y="307"/>
                </a:cxn>
                <a:cxn ang="0">
                  <a:pos x="2652" y="315"/>
                </a:cxn>
                <a:cxn ang="0">
                  <a:pos x="2666" y="326"/>
                </a:cxn>
                <a:cxn ang="0">
                  <a:pos x="2677" y="341"/>
                </a:cxn>
                <a:cxn ang="0">
                  <a:pos x="2690" y="373"/>
                </a:cxn>
                <a:cxn ang="0">
                  <a:pos x="2693" y="390"/>
                </a:cxn>
                <a:cxn ang="0">
                  <a:pos x="2692" y="408"/>
                </a:cxn>
                <a:cxn ang="0">
                  <a:pos x="2686" y="425"/>
                </a:cxn>
                <a:cxn ang="0">
                  <a:pos x="2682" y="434"/>
                </a:cxn>
                <a:cxn ang="0">
                  <a:pos x="2672" y="449"/>
                </a:cxn>
                <a:cxn ang="0">
                  <a:pos x="2659" y="462"/>
                </a:cxn>
                <a:cxn ang="0">
                  <a:pos x="2638" y="476"/>
                </a:cxn>
                <a:cxn ang="0">
                  <a:pos x="2612" y="482"/>
                </a:cxn>
                <a:cxn ang="0">
                  <a:pos x="2594" y="483"/>
                </a:cxn>
                <a:cxn ang="0">
                  <a:pos x="2577" y="479"/>
                </a:cxn>
                <a:cxn ang="0">
                  <a:pos x="2567" y="476"/>
                </a:cxn>
                <a:cxn ang="0">
                  <a:pos x="2560" y="473"/>
                </a:cxn>
              </a:cxnLst>
              <a:rect l="0" t="0" r="r" b="b"/>
              <a:pathLst>
                <a:path w="2693" h="483">
                  <a:moveTo>
                    <a:pt x="2560" y="473"/>
                  </a:moveTo>
                  <a:lnTo>
                    <a:pt x="2560" y="473"/>
                  </a:lnTo>
                  <a:lnTo>
                    <a:pt x="2487" y="438"/>
                  </a:lnTo>
                  <a:lnTo>
                    <a:pt x="2412" y="404"/>
                  </a:lnTo>
                  <a:lnTo>
                    <a:pt x="2337" y="372"/>
                  </a:lnTo>
                  <a:lnTo>
                    <a:pt x="2261" y="341"/>
                  </a:lnTo>
                  <a:lnTo>
                    <a:pt x="2184" y="311"/>
                  </a:lnTo>
                  <a:lnTo>
                    <a:pt x="2107" y="283"/>
                  </a:lnTo>
                  <a:lnTo>
                    <a:pt x="2029" y="254"/>
                  </a:lnTo>
                  <a:lnTo>
                    <a:pt x="1951" y="229"/>
                  </a:lnTo>
                  <a:lnTo>
                    <a:pt x="1951" y="229"/>
                  </a:lnTo>
                  <a:lnTo>
                    <a:pt x="1874" y="205"/>
                  </a:lnTo>
                  <a:lnTo>
                    <a:pt x="1795" y="182"/>
                  </a:lnTo>
                  <a:lnTo>
                    <a:pt x="1715" y="161"/>
                  </a:lnTo>
                  <a:lnTo>
                    <a:pt x="1635" y="141"/>
                  </a:lnTo>
                  <a:lnTo>
                    <a:pt x="1554" y="126"/>
                  </a:lnTo>
                  <a:lnTo>
                    <a:pt x="1474" y="112"/>
                  </a:lnTo>
                  <a:lnTo>
                    <a:pt x="1393" y="100"/>
                  </a:lnTo>
                  <a:lnTo>
                    <a:pt x="1313" y="92"/>
                  </a:lnTo>
                  <a:lnTo>
                    <a:pt x="1313" y="92"/>
                  </a:lnTo>
                  <a:lnTo>
                    <a:pt x="1231" y="88"/>
                  </a:lnTo>
                  <a:lnTo>
                    <a:pt x="1149" y="85"/>
                  </a:lnTo>
                  <a:lnTo>
                    <a:pt x="1067" y="86"/>
                  </a:lnTo>
                  <a:lnTo>
                    <a:pt x="984" y="89"/>
                  </a:lnTo>
                  <a:lnTo>
                    <a:pt x="902" y="95"/>
                  </a:lnTo>
                  <a:lnTo>
                    <a:pt x="818" y="102"/>
                  </a:lnTo>
                  <a:lnTo>
                    <a:pt x="736" y="110"/>
                  </a:lnTo>
                  <a:lnTo>
                    <a:pt x="653" y="120"/>
                  </a:lnTo>
                  <a:lnTo>
                    <a:pt x="653" y="120"/>
                  </a:lnTo>
                  <a:lnTo>
                    <a:pt x="571" y="131"/>
                  </a:lnTo>
                  <a:lnTo>
                    <a:pt x="489" y="144"/>
                  </a:lnTo>
                  <a:lnTo>
                    <a:pt x="407" y="158"/>
                  </a:lnTo>
                  <a:lnTo>
                    <a:pt x="325" y="174"/>
                  </a:lnTo>
                  <a:lnTo>
                    <a:pt x="243" y="191"/>
                  </a:lnTo>
                  <a:lnTo>
                    <a:pt x="161" y="209"/>
                  </a:lnTo>
                  <a:lnTo>
                    <a:pt x="81" y="229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80" y="223"/>
                  </a:lnTo>
                  <a:lnTo>
                    <a:pt x="159" y="198"/>
                  </a:lnTo>
                  <a:lnTo>
                    <a:pt x="239" y="174"/>
                  </a:lnTo>
                  <a:lnTo>
                    <a:pt x="320" y="153"/>
                  </a:lnTo>
                  <a:lnTo>
                    <a:pt x="400" y="130"/>
                  </a:lnTo>
                  <a:lnTo>
                    <a:pt x="482" y="110"/>
                  </a:lnTo>
                  <a:lnTo>
                    <a:pt x="564" y="92"/>
                  </a:lnTo>
                  <a:lnTo>
                    <a:pt x="646" y="75"/>
                  </a:lnTo>
                  <a:lnTo>
                    <a:pt x="646" y="75"/>
                  </a:lnTo>
                  <a:lnTo>
                    <a:pt x="728" y="59"/>
                  </a:lnTo>
                  <a:lnTo>
                    <a:pt x="811" y="45"/>
                  </a:lnTo>
                  <a:lnTo>
                    <a:pt x="895" y="32"/>
                  </a:lnTo>
                  <a:lnTo>
                    <a:pt x="978" y="21"/>
                  </a:lnTo>
                  <a:lnTo>
                    <a:pt x="1061" y="13"/>
                  </a:lnTo>
                  <a:lnTo>
                    <a:pt x="1146" y="6"/>
                  </a:lnTo>
                  <a:lnTo>
                    <a:pt x="1231" y="1"/>
                  </a:lnTo>
                  <a:lnTo>
                    <a:pt x="1317" y="0"/>
                  </a:lnTo>
                  <a:lnTo>
                    <a:pt x="1317" y="0"/>
                  </a:lnTo>
                  <a:lnTo>
                    <a:pt x="1402" y="3"/>
                  </a:lnTo>
                  <a:lnTo>
                    <a:pt x="1487" y="10"/>
                  </a:lnTo>
                  <a:lnTo>
                    <a:pt x="1571" y="18"/>
                  </a:lnTo>
                  <a:lnTo>
                    <a:pt x="1656" y="30"/>
                  </a:lnTo>
                  <a:lnTo>
                    <a:pt x="1739" y="44"/>
                  </a:lnTo>
                  <a:lnTo>
                    <a:pt x="1823" y="61"/>
                  </a:lnTo>
                  <a:lnTo>
                    <a:pt x="1906" y="78"/>
                  </a:lnTo>
                  <a:lnTo>
                    <a:pt x="1989" y="97"/>
                  </a:lnTo>
                  <a:lnTo>
                    <a:pt x="1989" y="97"/>
                  </a:lnTo>
                  <a:lnTo>
                    <a:pt x="2071" y="119"/>
                  </a:lnTo>
                  <a:lnTo>
                    <a:pt x="2153" y="141"/>
                  </a:lnTo>
                  <a:lnTo>
                    <a:pt x="2234" y="165"/>
                  </a:lnTo>
                  <a:lnTo>
                    <a:pt x="2314" y="191"/>
                  </a:lnTo>
                  <a:lnTo>
                    <a:pt x="2395" y="218"/>
                  </a:lnTo>
                  <a:lnTo>
                    <a:pt x="2475" y="246"/>
                  </a:lnTo>
                  <a:lnTo>
                    <a:pt x="2556" y="276"/>
                  </a:lnTo>
                  <a:lnTo>
                    <a:pt x="2635" y="307"/>
                  </a:lnTo>
                  <a:lnTo>
                    <a:pt x="2635" y="307"/>
                  </a:lnTo>
                  <a:lnTo>
                    <a:pt x="2644" y="311"/>
                  </a:lnTo>
                  <a:lnTo>
                    <a:pt x="2652" y="315"/>
                  </a:lnTo>
                  <a:lnTo>
                    <a:pt x="2659" y="321"/>
                  </a:lnTo>
                  <a:lnTo>
                    <a:pt x="2666" y="326"/>
                  </a:lnTo>
                  <a:lnTo>
                    <a:pt x="2672" y="333"/>
                  </a:lnTo>
                  <a:lnTo>
                    <a:pt x="2677" y="341"/>
                  </a:lnTo>
                  <a:lnTo>
                    <a:pt x="2686" y="356"/>
                  </a:lnTo>
                  <a:lnTo>
                    <a:pt x="2690" y="373"/>
                  </a:lnTo>
                  <a:lnTo>
                    <a:pt x="2692" y="381"/>
                  </a:lnTo>
                  <a:lnTo>
                    <a:pt x="2693" y="390"/>
                  </a:lnTo>
                  <a:lnTo>
                    <a:pt x="2693" y="398"/>
                  </a:lnTo>
                  <a:lnTo>
                    <a:pt x="2692" y="408"/>
                  </a:lnTo>
                  <a:lnTo>
                    <a:pt x="2689" y="417"/>
                  </a:lnTo>
                  <a:lnTo>
                    <a:pt x="2686" y="425"/>
                  </a:lnTo>
                  <a:lnTo>
                    <a:pt x="2686" y="425"/>
                  </a:lnTo>
                  <a:lnTo>
                    <a:pt x="2682" y="434"/>
                  </a:lnTo>
                  <a:lnTo>
                    <a:pt x="2677" y="442"/>
                  </a:lnTo>
                  <a:lnTo>
                    <a:pt x="2672" y="449"/>
                  </a:lnTo>
                  <a:lnTo>
                    <a:pt x="2666" y="456"/>
                  </a:lnTo>
                  <a:lnTo>
                    <a:pt x="2659" y="462"/>
                  </a:lnTo>
                  <a:lnTo>
                    <a:pt x="2653" y="468"/>
                  </a:lnTo>
                  <a:lnTo>
                    <a:pt x="2638" y="476"/>
                  </a:lnTo>
                  <a:lnTo>
                    <a:pt x="2621" y="480"/>
                  </a:lnTo>
                  <a:lnTo>
                    <a:pt x="2612" y="482"/>
                  </a:lnTo>
                  <a:lnTo>
                    <a:pt x="2603" y="483"/>
                  </a:lnTo>
                  <a:lnTo>
                    <a:pt x="2594" y="483"/>
                  </a:lnTo>
                  <a:lnTo>
                    <a:pt x="2586" y="482"/>
                  </a:lnTo>
                  <a:lnTo>
                    <a:pt x="2577" y="479"/>
                  </a:lnTo>
                  <a:lnTo>
                    <a:pt x="2567" y="476"/>
                  </a:lnTo>
                  <a:lnTo>
                    <a:pt x="2567" y="476"/>
                  </a:lnTo>
                  <a:lnTo>
                    <a:pt x="2562" y="473"/>
                  </a:lnTo>
                  <a:lnTo>
                    <a:pt x="2560" y="4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innerShdw blurRad="63500" dist="50800" dir="3600000">
                <a:srgbClr val="000000">
                  <a:alpha val="38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 Narrow"/>
                <a:cs typeface="Arial Narrow"/>
              </a:endParaRPr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>
              <a:off x="5669347" y="589352"/>
              <a:ext cx="426652" cy="5227234"/>
            </a:xfrm>
            <a:custGeom>
              <a:avLst/>
              <a:gdLst/>
              <a:ahLst/>
              <a:cxnLst>
                <a:cxn ang="0">
                  <a:pos x="85" y="8177"/>
                </a:cxn>
                <a:cxn ang="0">
                  <a:pos x="198" y="7659"/>
                </a:cxn>
                <a:cxn ang="0">
                  <a:pos x="268" y="7269"/>
                </a:cxn>
                <a:cxn ang="0">
                  <a:pos x="336" y="6747"/>
                </a:cxn>
                <a:cxn ang="0">
                  <a:pos x="357" y="6422"/>
                </a:cxn>
                <a:cxn ang="0">
                  <a:pos x="357" y="6228"/>
                </a:cxn>
                <a:cxn ang="0">
                  <a:pos x="342" y="6039"/>
                </a:cxn>
                <a:cxn ang="0">
                  <a:pos x="315" y="5888"/>
                </a:cxn>
                <a:cxn ang="0">
                  <a:pos x="275" y="5719"/>
                </a:cxn>
                <a:cxn ang="0">
                  <a:pos x="203" y="5320"/>
                </a:cxn>
                <a:cxn ang="0">
                  <a:pos x="147" y="4918"/>
                </a:cxn>
                <a:cxn ang="0">
                  <a:pos x="87" y="4383"/>
                </a:cxn>
                <a:cxn ang="0">
                  <a:pos x="52" y="3982"/>
                </a:cxn>
                <a:cxn ang="0">
                  <a:pos x="18" y="3445"/>
                </a:cxn>
                <a:cxn ang="0">
                  <a:pos x="4" y="3042"/>
                </a:cxn>
                <a:cxn ang="0">
                  <a:pos x="3" y="2504"/>
                </a:cxn>
                <a:cxn ang="0">
                  <a:pos x="22" y="2100"/>
                </a:cxn>
                <a:cxn ang="0">
                  <a:pos x="61" y="1765"/>
                </a:cxn>
                <a:cxn ang="0">
                  <a:pos x="99" y="1564"/>
                </a:cxn>
                <a:cxn ang="0">
                  <a:pos x="134" y="1433"/>
                </a:cxn>
                <a:cxn ang="0">
                  <a:pos x="179" y="1306"/>
                </a:cxn>
                <a:cxn ang="0">
                  <a:pos x="257" y="1051"/>
                </a:cxn>
                <a:cxn ang="0">
                  <a:pos x="299" y="856"/>
                </a:cxn>
                <a:cxn ang="0">
                  <a:pos x="333" y="592"/>
                </a:cxn>
                <a:cxn ang="0">
                  <a:pos x="336" y="393"/>
                </a:cxn>
                <a:cxn ang="0">
                  <a:pos x="316" y="194"/>
                </a:cxn>
                <a:cxn ang="0">
                  <a:pos x="288" y="64"/>
                </a:cxn>
                <a:cxn ang="0">
                  <a:pos x="280" y="31"/>
                </a:cxn>
                <a:cxn ang="0">
                  <a:pos x="318" y="160"/>
                </a:cxn>
                <a:cxn ang="0">
                  <a:pos x="345" y="325"/>
                </a:cxn>
                <a:cxn ang="0">
                  <a:pos x="357" y="526"/>
                </a:cxn>
                <a:cxn ang="0">
                  <a:pos x="340" y="795"/>
                </a:cxn>
                <a:cxn ang="0">
                  <a:pos x="296" y="1061"/>
                </a:cxn>
                <a:cxn ang="0">
                  <a:pos x="247" y="1257"/>
                </a:cxn>
                <a:cxn ang="0">
                  <a:pos x="198" y="1417"/>
                </a:cxn>
                <a:cxn ang="0">
                  <a:pos x="158" y="1577"/>
                </a:cxn>
                <a:cxn ang="0">
                  <a:pos x="130" y="1773"/>
                </a:cxn>
                <a:cxn ang="0">
                  <a:pos x="104" y="2104"/>
                </a:cxn>
                <a:cxn ang="0">
                  <a:pos x="100" y="2504"/>
                </a:cxn>
                <a:cxn ang="0">
                  <a:pos x="121" y="3036"/>
                </a:cxn>
                <a:cxn ang="0">
                  <a:pos x="151" y="3436"/>
                </a:cxn>
                <a:cxn ang="0">
                  <a:pos x="205" y="3966"/>
                </a:cxn>
                <a:cxn ang="0">
                  <a:pos x="256" y="4363"/>
                </a:cxn>
                <a:cxn ang="0">
                  <a:pos x="335" y="4892"/>
                </a:cxn>
                <a:cxn ang="0">
                  <a:pos x="405" y="5284"/>
                </a:cxn>
                <a:cxn ang="0">
                  <a:pos x="507" y="5734"/>
                </a:cxn>
                <a:cxn ang="0">
                  <a:pos x="544" y="5864"/>
                </a:cxn>
                <a:cxn ang="0">
                  <a:pos x="573" y="6005"/>
                </a:cxn>
                <a:cxn ang="0">
                  <a:pos x="597" y="6215"/>
                </a:cxn>
                <a:cxn ang="0">
                  <a:pos x="604" y="6423"/>
                </a:cxn>
                <a:cxn ang="0">
                  <a:pos x="597" y="6766"/>
                </a:cxn>
                <a:cxn ang="0">
                  <a:pos x="547" y="7309"/>
                </a:cxn>
                <a:cxn ang="0">
                  <a:pos x="490" y="7712"/>
                </a:cxn>
                <a:cxn ang="0">
                  <a:pos x="395" y="8246"/>
                </a:cxn>
                <a:cxn ang="0">
                  <a:pos x="335" y="8528"/>
                </a:cxn>
                <a:cxn ang="0">
                  <a:pos x="302" y="8583"/>
                </a:cxn>
                <a:cxn ang="0">
                  <a:pos x="253" y="8623"/>
                </a:cxn>
                <a:cxn ang="0">
                  <a:pos x="192" y="8640"/>
                </a:cxn>
                <a:cxn ang="0">
                  <a:pos x="144" y="8636"/>
                </a:cxn>
                <a:cxn ang="0">
                  <a:pos x="83" y="8610"/>
                </a:cxn>
                <a:cxn ang="0">
                  <a:pos x="41" y="8565"/>
                </a:cxn>
                <a:cxn ang="0">
                  <a:pos x="17" y="8506"/>
                </a:cxn>
                <a:cxn ang="0">
                  <a:pos x="18" y="8441"/>
                </a:cxn>
              </a:cxnLst>
              <a:rect l="0" t="0" r="r" b="b"/>
              <a:pathLst>
                <a:path w="606" h="8640">
                  <a:moveTo>
                    <a:pt x="21" y="8432"/>
                  </a:moveTo>
                  <a:lnTo>
                    <a:pt x="21" y="8432"/>
                  </a:lnTo>
                  <a:lnTo>
                    <a:pt x="54" y="8305"/>
                  </a:lnTo>
                  <a:lnTo>
                    <a:pt x="85" y="8177"/>
                  </a:lnTo>
                  <a:lnTo>
                    <a:pt x="114" y="8048"/>
                  </a:lnTo>
                  <a:lnTo>
                    <a:pt x="144" y="7919"/>
                  </a:lnTo>
                  <a:lnTo>
                    <a:pt x="171" y="7789"/>
                  </a:lnTo>
                  <a:lnTo>
                    <a:pt x="198" y="7659"/>
                  </a:lnTo>
                  <a:lnTo>
                    <a:pt x="223" y="7529"/>
                  </a:lnTo>
                  <a:lnTo>
                    <a:pt x="246" y="7399"/>
                  </a:lnTo>
                  <a:lnTo>
                    <a:pt x="246" y="7399"/>
                  </a:lnTo>
                  <a:lnTo>
                    <a:pt x="268" y="7269"/>
                  </a:lnTo>
                  <a:lnTo>
                    <a:pt x="288" y="7139"/>
                  </a:lnTo>
                  <a:lnTo>
                    <a:pt x="306" y="7008"/>
                  </a:lnTo>
                  <a:lnTo>
                    <a:pt x="323" y="6878"/>
                  </a:lnTo>
                  <a:lnTo>
                    <a:pt x="336" y="6747"/>
                  </a:lnTo>
                  <a:lnTo>
                    <a:pt x="347" y="6617"/>
                  </a:lnTo>
                  <a:lnTo>
                    <a:pt x="352" y="6552"/>
                  </a:lnTo>
                  <a:lnTo>
                    <a:pt x="354" y="6487"/>
                  </a:lnTo>
                  <a:lnTo>
                    <a:pt x="357" y="6422"/>
                  </a:lnTo>
                  <a:lnTo>
                    <a:pt x="359" y="6357"/>
                  </a:lnTo>
                  <a:lnTo>
                    <a:pt x="359" y="6357"/>
                  </a:lnTo>
                  <a:lnTo>
                    <a:pt x="359" y="6292"/>
                  </a:lnTo>
                  <a:lnTo>
                    <a:pt x="357" y="6228"/>
                  </a:lnTo>
                  <a:lnTo>
                    <a:pt x="353" y="6165"/>
                  </a:lnTo>
                  <a:lnTo>
                    <a:pt x="349" y="6101"/>
                  </a:lnTo>
                  <a:lnTo>
                    <a:pt x="349" y="6101"/>
                  </a:lnTo>
                  <a:lnTo>
                    <a:pt x="342" y="6039"/>
                  </a:lnTo>
                  <a:lnTo>
                    <a:pt x="333" y="5977"/>
                  </a:lnTo>
                  <a:lnTo>
                    <a:pt x="333" y="5977"/>
                  </a:lnTo>
                  <a:lnTo>
                    <a:pt x="322" y="5917"/>
                  </a:lnTo>
                  <a:lnTo>
                    <a:pt x="315" y="5888"/>
                  </a:lnTo>
                  <a:lnTo>
                    <a:pt x="306" y="5855"/>
                  </a:lnTo>
                  <a:lnTo>
                    <a:pt x="306" y="5855"/>
                  </a:lnTo>
                  <a:lnTo>
                    <a:pt x="291" y="5787"/>
                  </a:lnTo>
                  <a:lnTo>
                    <a:pt x="275" y="5719"/>
                  </a:lnTo>
                  <a:lnTo>
                    <a:pt x="263" y="5653"/>
                  </a:lnTo>
                  <a:lnTo>
                    <a:pt x="250" y="5587"/>
                  </a:lnTo>
                  <a:lnTo>
                    <a:pt x="226" y="5452"/>
                  </a:lnTo>
                  <a:lnTo>
                    <a:pt x="203" y="5320"/>
                  </a:lnTo>
                  <a:lnTo>
                    <a:pt x="203" y="5320"/>
                  </a:lnTo>
                  <a:lnTo>
                    <a:pt x="183" y="5185"/>
                  </a:lnTo>
                  <a:lnTo>
                    <a:pt x="165" y="5053"/>
                  </a:lnTo>
                  <a:lnTo>
                    <a:pt x="147" y="4918"/>
                  </a:lnTo>
                  <a:lnTo>
                    <a:pt x="131" y="4784"/>
                  </a:lnTo>
                  <a:lnTo>
                    <a:pt x="116" y="4651"/>
                  </a:lnTo>
                  <a:lnTo>
                    <a:pt x="100" y="4517"/>
                  </a:lnTo>
                  <a:lnTo>
                    <a:pt x="87" y="4383"/>
                  </a:lnTo>
                  <a:lnTo>
                    <a:pt x="75" y="4250"/>
                  </a:lnTo>
                  <a:lnTo>
                    <a:pt x="75" y="4250"/>
                  </a:lnTo>
                  <a:lnTo>
                    <a:pt x="63" y="4116"/>
                  </a:lnTo>
                  <a:lnTo>
                    <a:pt x="52" y="3982"/>
                  </a:lnTo>
                  <a:lnTo>
                    <a:pt x="42" y="3847"/>
                  </a:lnTo>
                  <a:lnTo>
                    <a:pt x="32" y="3713"/>
                  </a:lnTo>
                  <a:lnTo>
                    <a:pt x="25" y="3579"/>
                  </a:lnTo>
                  <a:lnTo>
                    <a:pt x="18" y="3445"/>
                  </a:lnTo>
                  <a:lnTo>
                    <a:pt x="13" y="3310"/>
                  </a:lnTo>
                  <a:lnTo>
                    <a:pt x="7" y="3176"/>
                  </a:lnTo>
                  <a:lnTo>
                    <a:pt x="7" y="3176"/>
                  </a:lnTo>
                  <a:lnTo>
                    <a:pt x="4" y="3042"/>
                  </a:lnTo>
                  <a:lnTo>
                    <a:pt x="1" y="2906"/>
                  </a:lnTo>
                  <a:lnTo>
                    <a:pt x="0" y="2772"/>
                  </a:lnTo>
                  <a:lnTo>
                    <a:pt x="1" y="2638"/>
                  </a:lnTo>
                  <a:lnTo>
                    <a:pt x="3" y="2504"/>
                  </a:lnTo>
                  <a:lnTo>
                    <a:pt x="7" y="2368"/>
                  </a:lnTo>
                  <a:lnTo>
                    <a:pt x="14" y="2234"/>
                  </a:lnTo>
                  <a:lnTo>
                    <a:pt x="22" y="2100"/>
                  </a:lnTo>
                  <a:lnTo>
                    <a:pt x="22" y="2100"/>
                  </a:lnTo>
                  <a:lnTo>
                    <a:pt x="35" y="1965"/>
                  </a:lnTo>
                  <a:lnTo>
                    <a:pt x="42" y="1898"/>
                  </a:lnTo>
                  <a:lnTo>
                    <a:pt x="51" y="1831"/>
                  </a:lnTo>
                  <a:lnTo>
                    <a:pt x="61" y="1765"/>
                  </a:lnTo>
                  <a:lnTo>
                    <a:pt x="72" y="1697"/>
                  </a:lnTo>
                  <a:lnTo>
                    <a:pt x="85" y="1631"/>
                  </a:lnTo>
                  <a:lnTo>
                    <a:pt x="99" y="1564"/>
                  </a:lnTo>
                  <a:lnTo>
                    <a:pt x="99" y="1564"/>
                  </a:lnTo>
                  <a:lnTo>
                    <a:pt x="116" y="1498"/>
                  </a:lnTo>
                  <a:lnTo>
                    <a:pt x="124" y="1465"/>
                  </a:lnTo>
                  <a:lnTo>
                    <a:pt x="134" y="1433"/>
                  </a:lnTo>
                  <a:lnTo>
                    <a:pt x="134" y="1433"/>
                  </a:lnTo>
                  <a:lnTo>
                    <a:pt x="145" y="1400"/>
                  </a:lnTo>
                  <a:lnTo>
                    <a:pt x="157" y="1369"/>
                  </a:lnTo>
                  <a:lnTo>
                    <a:pt x="179" y="1306"/>
                  </a:lnTo>
                  <a:lnTo>
                    <a:pt x="179" y="1306"/>
                  </a:lnTo>
                  <a:lnTo>
                    <a:pt x="200" y="1243"/>
                  </a:lnTo>
                  <a:lnTo>
                    <a:pt x="220" y="1180"/>
                  </a:lnTo>
                  <a:lnTo>
                    <a:pt x="239" y="1116"/>
                  </a:lnTo>
                  <a:lnTo>
                    <a:pt x="257" y="1051"/>
                  </a:lnTo>
                  <a:lnTo>
                    <a:pt x="257" y="1051"/>
                  </a:lnTo>
                  <a:lnTo>
                    <a:pt x="272" y="986"/>
                  </a:lnTo>
                  <a:lnTo>
                    <a:pt x="287" y="921"/>
                  </a:lnTo>
                  <a:lnTo>
                    <a:pt x="299" y="856"/>
                  </a:lnTo>
                  <a:lnTo>
                    <a:pt x="311" y="791"/>
                  </a:lnTo>
                  <a:lnTo>
                    <a:pt x="321" y="725"/>
                  </a:lnTo>
                  <a:lnTo>
                    <a:pt x="328" y="658"/>
                  </a:lnTo>
                  <a:lnTo>
                    <a:pt x="333" y="592"/>
                  </a:lnTo>
                  <a:lnTo>
                    <a:pt x="336" y="526"/>
                  </a:lnTo>
                  <a:lnTo>
                    <a:pt x="336" y="526"/>
                  </a:lnTo>
                  <a:lnTo>
                    <a:pt x="337" y="459"/>
                  </a:lnTo>
                  <a:lnTo>
                    <a:pt x="336" y="393"/>
                  </a:lnTo>
                  <a:lnTo>
                    <a:pt x="332" y="326"/>
                  </a:lnTo>
                  <a:lnTo>
                    <a:pt x="326" y="260"/>
                  </a:lnTo>
                  <a:lnTo>
                    <a:pt x="326" y="260"/>
                  </a:lnTo>
                  <a:lnTo>
                    <a:pt x="316" y="194"/>
                  </a:lnTo>
                  <a:lnTo>
                    <a:pt x="311" y="161"/>
                  </a:lnTo>
                  <a:lnTo>
                    <a:pt x="305" y="127"/>
                  </a:lnTo>
                  <a:lnTo>
                    <a:pt x="296" y="95"/>
                  </a:lnTo>
                  <a:lnTo>
                    <a:pt x="288" y="64"/>
                  </a:lnTo>
                  <a:lnTo>
                    <a:pt x="278" y="31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80" y="31"/>
                  </a:lnTo>
                  <a:lnTo>
                    <a:pt x="291" y="62"/>
                  </a:lnTo>
                  <a:lnTo>
                    <a:pt x="301" y="95"/>
                  </a:lnTo>
                  <a:lnTo>
                    <a:pt x="309" y="127"/>
                  </a:lnTo>
                  <a:lnTo>
                    <a:pt x="318" y="160"/>
                  </a:lnTo>
                  <a:lnTo>
                    <a:pt x="325" y="192"/>
                  </a:lnTo>
                  <a:lnTo>
                    <a:pt x="336" y="259"/>
                  </a:lnTo>
                  <a:lnTo>
                    <a:pt x="336" y="259"/>
                  </a:lnTo>
                  <a:lnTo>
                    <a:pt x="345" y="325"/>
                  </a:lnTo>
                  <a:lnTo>
                    <a:pt x="352" y="391"/>
                  </a:lnTo>
                  <a:lnTo>
                    <a:pt x="356" y="459"/>
                  </a:lnTo>
                  <a:lnTo>
                    <a:pt x="357" y="526"/>
                  </a:lnTo>
                  <a:lnTo>
                    <a:pt x="357" y="526"/>
                  </a:lnTo>
                  <a:lnTo>
                    <a:pt x="356" y="593"/>
                  </a:lnTo>
                  <a:lnTo>
                    <a:pt x="353" y="661"/>
                  </a:lnTo>
                  <a:lnTo>
                    <a:pt x="347" y="728"/>
                  </a:lnTo>
                  <a:lnTo>
                    <a:pt x="340" y="795"/>
                  </a:lnTo>
                  <a:lnTo>
                    <a:pt x="332" y="862"/>
                  </a:lnTo>
                  <a:lnTo>
                    <a:pt x="322" y="928"/>
                  </a:lnTo>
                  <a:lnTo>
                    <a:pt x="311" y="995"/>
                  </a:lnTo>
                  <a:lnTo>
                    <a:pt x="296" y="1061"/>
                  </a:lnTo>
                  <a:lnTo>
                    <a:pt x="296" y="1061"/>
                  </a:lnTo>
                  <a:lnTo>
                    <a:pt x="281" y="1126"/>
                  </a:lnTo>
                  <a:lnTo>
                    <a:pt x="265" y="1193"/>
                  </a:lnTo>
                  <a:lnTo>
                    <a:pt x="247" y="1257"/>
                  </a:lnTo>
                  <a:lnTo>
                    <a:pt x="227" y="1322"/>
                  </a:lnTo>
                  <a:lnTo>
                    <a:pt x="227" y="1322"/>
                  </a:lnTo>
                  <a:lnTo>
                    <a:pt x="207" y="1386"/>
                  </a:lnTo>
                  <a:lnTo>
                    <a:pt x="198" y="1417"/>
                  </a:lnTo>
                  <a:lnTo>
                    <a:pt x="188" y="1448"/>
                  </a:lnTo>
                  <a:lnTo>
                    <a:pt x="188" y="1448"/>
                  </a:lnTo>
                  <a:lnTo>
                    <a:pt x="172" y="1513"/>
                  </a:lnTo>
                  <a:lnTo>
                    <a:pt x="158" y="1577"/>
                  </a:lnTo>
                  <a:lnTo>
                    <a:pt x="158" y="1577"/>
                  </a:lnTo>
                  <a:lnTo>
                    <a:pt x="147" y="1642"/>
                  </a:lnTo>
                  <a:lnTo>
                    <a:pt x="137" y="1708"/>
                  </a:lnTo>
                  <a:lnTo>
                    <a:pt x="130" y="1773"/>
                  </a:lnTo>
                  <a:lnTo>
                    <a:pt x="123" y="1840"/>
                  </a:lnTo>
                  <a:lnTo>
                    <a:pt x="116" y="1906"/>
                  </a:lnTo>
                  <a:lnTo>
                    <a:pt x="111" y="1971"/>
                  </a:lnTo>
                  <a:lnTo>
                    <a:pt x="104" y="2104"/>
                  </a:lnTo>
                  <a:lnTo>
                    <a:pt x="104" y="2104"/>
                  </a:lnTo>
                  <a:lnTo>
                    <a:pt x="102" y="2238"/>
                  </a:lnTo>
                  <a:lnTo>
                    <a:pt x="100" y="2371"/>
                  </a:lnTo>
                  <a:lnTo>
                    <a:pt x="100" y="2504"/>
                  </a:lnTo>
                  <a:lnTo>
                    <a:pt x="103" y="2637"/>
                  </a:lnTo>
                  <a:lnTo>
                    <a:pt x="107" y="2771"/>
                  </a:lnTo>
                  <a:lnTo>
                    <a:pt x="114" y="2904"/>
                  </a:lnTo>
                  <a:lnTo>
                    <a:pt x="121" y="3036"/>
                  </a:lnTo>
                  <a:lnTo>
                    <a:pt x="130" y="3169"/>
                  </a:lnTo>
                  <a:lnTo>
                    <a:pt x="130" y="3169"/>
                  </a:lnTo>
                  <a:lnTo>
                    <a:pt x="140" y="3303"/>
                  </a:lnTo>
                  <a:lnTo>
                    <a:pt x="151" y="3436"/>
                  </a:lnTo>
                  <a:lnTo>
                    <a:pt x="162" y="3569"/>
                  </a:lnTo>
                  <a:lnTo>
                    <a:pt x="176" y="3702"/>
                  </a:lnTo>
                  <a:lnTo>
                    <a:pt x="191" y="3835"/>
                  </a:lnTo>
                  <a:lnTo>
                    <a:pt x="205" y="3966"/>
                  </a:lnTo>
                  <a:lnTo>
                    <a:pt x="220" y="4099"/>
                  </a:lnTo>
                  <a:lnTo>
                    <a:pt x="237" y="4232"/>
                  </a:lnTo>
                  <a:lnTo>
                    <a:pt x="237" y="4232"/>
                  </a:lnTo>
                  <a:lnTo>
                    <a:pt x="256" y="4363"/>
                  </a:lnTo>
                  <a:lnTo>
                    <a:pt x="274" y="4496"/>
                  </a:lnTo>
                  <a:lnTo>
                    <a:pt x="292" y="4627"/>
                  </a:lnTo>
                  <a:lnTo>
                    <a:pt x="313" y="4760"/>
                  </a:lnTo>
                  <a:lnTo>
                    <a:pt x="335" y="4892"/>
                  </a:lnTo>
                  <a:lnTo>
                    <a:pt x="357" y="5022"/>
                  </a:lnTo>
                  <a:lnTo>
                    <a:pt x="381" y="5153"/>
                  </a:lnTo>
                  <a:lnTo>
                    <a:pt x="405" y="5284"/>
                  </a:lnTo>
                  <a:lnTo>
                    <a:pt x="405" y="5284"/>
                  </a:lnTo>
                  <a:lnTo>
                    <a:pt x="432" y="5413"/>
                  </a:lnTo>
                  <a:lnTo>
                    <a:pt x="460" y="5543"/>
                  </a:lnTo>
                  <a:lnTo>
                    <a:pt x="490" y="5670"/>
                  </a:lnTo>
                  <a:lnTo>
                    <a:pt x="507" y="5734"/>
                  </a:lnTo>
                  <a:lnTo>
                    <a:pt x="524" y="5796"/>
                  </a:lnTo>
                  <a:lnTo>
                    <a:pt x="534" y="5828"/>
                  </a:lnTo>
                  <a:lnTo>
                    <a:pt x="544" y="5864"/>
                  </a:lnTo>
                  <a:lnTo>
                    <a:pt x="544" y="5864"/>
                  </a:lnTo>
                  <a:lnTo>
                    <a:pt x="552" y="5899"/>
                  </a:lnTo>
                  <a:lnTo>
                    <a:pt x="559" y="5934"/>
                  </a:lnTo>
                  <a:lnTo>
                    <a:pt x="559" y="5934"/>
                  </a:lnTo>
                  <a:lnTo>
                    <a:pt x="573" y="6005"/>
                  </a:lnTo>
                  <a:lnTo>
                    <a:pt x="583" y="6076"/>
                  </a:lnTo>
                  <a:lnTo>
                    <a:pt x="583" y="6076"/>
                  </a:lnTo>
                  <a:lnTo>
                    <a:pt x="590" y="6145"/>
                  </a:lnTo>
                  <a:lnTo>
                    <a:pt x="597" y="6215"/>
                  </a:lnTo>
                  <a:lnTo>
                    <a:pt x="602" y="6285"/>
                  </a:lnTo>
                  <a:lnTo>
                    <a:pt x="604" y="6354"/>
                  </a:lnTo>
                  <a:lnTo>
                    <a:pt x="604" y="6354"/>
                  </a:lnTo>
                  <a:lnTo>
                    <a:pt x="604" y="6423"/>
                  </a:lnTo>
                  <a:lnTo>
                    <a:pt x="606" y="6492"/>
                  </a:lnTo>
                  <a:lnTo>
                    <a:pt x="604" y="6562"/>
                  </a:lnTo>
                  <a:lnTo>
                    <a:pt x="603" y="6629"/>
                  </a:lnTo>
                  <a:lnTo>
                    <a:pt x="597" y="6766"/>
                  </a:lnTo>
                  <a:lnTo>
                    <a:pt x="588" y="6902"/>
                  </a:lnTo>
                  <a:lnTo>
                    <a:pt x="576" y="7039"/>
                  </a:lnTo>
                  <a:lnTo>
                    <a:pt x="562" y="7173"/>
                  </a:lnTo>
                  <a:lnTo>
                    <a:pt x="547" y="7309"/>
                  </a:lnTo>
                  <a:lnTo>
                    <a:pt x="530" y="7443"/>
                  </a:lnTo>
                  <a:lnTo>
                    <a:pt x="530" y="7443"/>
                  </a:lnTo>
                  <a:lnTo>
                    <a:pt x="511" y="7577"/>
                  </a:lnTo>
                  <a:lnTo>
                    <a:pt x="490" y="7712"/>
                  </a:lnTo>
                  <a:lnTo>
                    <a:pt x="469" y="7846"/>
                  </a:lnTo>
                  <a:lnTo>
                    <a:pt x="445" y="7979"/>
                  </a:lnTo>
                  <a:lnTo>
                    <a:pt x="421" y="8112"/>
                  </a:lnTo>
                  <a:lnTo>
                    <a:pt x="395" y="8246"/>
                  </a:lnTo>
                  <a:lnTo>
                    <a:pt x="367" y="8379"/>
                  </a:lnTo>
                  <a:lnTo>
                    <a:pt x="339" y="8511"/>
                  </a:lnTo>
                  <a:lnTo>
                    <a:pt x="339" y="8511"/>
                  </a:lnTo>
                  <a:lnTo>
                    <a:pt x="335" y="8528"/>
                  </a:lnTo>
                  <a:lnTo>
                    <a:pt x="329" y="8544"/>
                  </a:lnTo>
                  <a:lnTo>
                    <a:pt x="321" y="8558"/>
                  </a:lnTo>
                  <a:lnTo>
                    <a:pt x="312" y="8571"/>
                  </a:lnTo>
                  <a:lnTo>
                    <a:pt x="302" y="8583"/>
                  </a:lnTo>
                  <a:lnTo>
                    <a:pt x="292" y="8595"/>
                  </a:lnTo>
                  <a:lnTo>
                    <a:pt x="280" y="8606"/>
                  </a:lnTo>
                  <a:lnTo>
                    <a:pt x="267" y="8615"/>
                  </a:lnTo>
                  <a:lnTo>
                    <a:pt x="253" y="8623"/>
                  </a:lnTo>
                  <a:lnTo>
                    <a:pt x="239" y="8629"/>
                  </a:lnTo>
                  <a:lnTo>
                    <a:pt x="224" y="8634"/>
                  </a:lnTo>
                  <a:lnTo>
                    <a:pt x="209" y="8637"/>
                  </a:lnTo>
                  <a:lnTo>
                    <a:pt x="192" y="8640"/>
                  </a:lnTo>
                  <a:lnTo>
                    <a:pt x="176" y="8640"/>
                  </a:lnTo>
                  <a:lnTo>
                    <a:pt x="159" y="8639"/>
                  </a:lnTo>
                  <a:lnTo>
                    <a:pt x="144" y="8636"/>
                  </a:lnTo>
                  <a:lnTo>
                    <a:pt x="144" y="8636"/>
                  </a:lnTo>
                  <a:lnTo>
                    <a:pt x="127" y="8632"/>
                  </a:lnTo>
                  <a:lnTo>
                    <a:pt x="111" y="8626"/>
                  </a:lnTo>
                  <a:lnTo>
                    <a:pt x="97" y="8619"/>
                  </a:lnTo>
                  <a:lnTo>
                    <a:pt x="83" y="8610"/>
                  </a:lnTo>
                  <a:lnTo>
                    <a:pt x="72" y="8600"/>
                  </a:lnTo>
                  <a:lnTo>
                    <a:pt x="59" y="8589"/>
                  </a:lnTo>
                  <a:lnTo>
                    <a:pt x="49" y="8578"/>
                  </a:lnTo>
                  <a:lnTo>
                    <a:pt x="41" y="8565"/>
                  </a:lnTo>
                  <a:lnTo>
                    <a:pt x="32" y="8551"/>
                  </a:lnTo>
                  <a:lnTo>
                    <a:pt x="27" y="8537"/>
                  </a:lnTo>
                  <a:lnTo>
                    <a:pt x="21" y="8521"/>
                  </a:lnTo>
                  <a:lnTo>
                    <a:pt x="17" y="8506"/>
                  </a:lnTo>
                  <a:lnTo>
                    <a:pt x="15" y="8490"/>
                  </a:lnTo>
                  <a:lnTo>
                    <a:pt x="15" y="8473"/>
                  </a:lnTo>
                  <a:lnTo>
                    <a:pt x="15" y="8458"/>
                  </a:lnTo>
                  <a:lnTo>
                    <a:pt x="18" y="8441"/>
                  </a:lnTo>
                  <a:lnTo>
                    <a:pt x="18" y="8441"/>
                  </a:lnTo>
                  <a:lnTo>
                    <a:pt x="20" y="8435"/>
                  </a:lnTo>
                  <a:lnTo>
                    <a:pt x="21" y="8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 Narrow"/>
                <a:cs typeface="Arial Narrow"/>
              </a:endParaRPr>
            </a:p>
          </p:txBody>
        </p:sp>
        <p:grpSp>
          <p:nvGrpSpPr>
            <p:cNvPr id="74" name="Group 165"/>
            <p:cNvGrpSpPr/>
            <p:nvPr/>
          </p:nvGrpSpPr>
          <p:grpSpPr>
            <a:xfrm rot="287009">
              <a:off x="5976806" y="4153544"/>
              <a:ext cx="864454" cy="818524"/>
              <a:chOff x="707853" y="22066"/>
              <a:chExt cx="7200902" cy="6818311"/>
            </a:xfrm>
            <a:grpFill/>
          </p:grpSpPr>
          <p:sp>
            <p:nvSpPr>
              <p:cNvPr id="136" name="Freeform 5"/>
              <p:cNvSpPr>
                <a:spLocks/>
              </p:cNvSpPr>
              <p:nvPr/>
            </p:nvSpPr>
            <p:spPr bwMode="auto">
              <a:xfrm>
                <a:off x="1152890" y="118645"/>
                <a:ext cx="6586538" cy="6713537"/>
              </a:xfrm>
              <a:custGeom>
                <a:avLst/>
                <a:gdLst/>
                <a:ahLst/>
                <a:cxnLst>
                  <a:cxn ang="0">
                    <a:pos x="4149" y="0"/>
                  </a:cxn>
                  <a:cxn ang="0">
                    <a:pos x="3889" y="307"/>
                  </a:cxn>
                  <a:cxn ang="0">
                    <a:pos x="3618" y="619"/>
                  </a:cxn>
                  <a:cxn ang="0">
                    <a:pos x="3336" y="934"/>
                  </a:cxn>
                  <a:cxn ang="0">
                    <a:pos x="3042" y="1252"/>
                  </a:cxn>
                  <a:cxn ang="0">
                    <a:pos x="2738" y="1571"/>
                  </a:cxn>
                  <a:cxn ang="0">
                    <a:pos x="2423" y="1891"/>
                  </a:cxn>
                  <a:cxn ang="0">
                    <a:pos x="2099" y="2212"/>
                  </a:cxn>
                  <a:cxn ang="0">
                    <a:pos x="1765" y="2534"/>
                  </a:cxn>
                  <a:cxn ang="0">
                    <a:pos x="858" y="3396"/>
                  </a:cxn>
                  <a:cxn ang="0">
                    <a:pos x="0" y="4204"/>
                  </a:cxn>
                  <a:cxn ang="0">
                    <a:pos x="2" y="4205"/>
                  </a:cxn>
                  <a:cxn ang="0">
                    <a:pos x="101" y="4213"/>
                  </a:cxn>
                  <a:cxn ang="0">
                    <a:pos x="292" y="4224"/>
                  </a:cxn>
                  <a:cxn ang="0">
                    <a:pos x="465" y="4229"/>
                  </a:cxn>
                  <a:cxn ang="0">
                    <a:pos x="669" y="4229"/>
                  </a:cxn>
                  <a:cxn ang="0">
                    <a:pos x="898" y="4221"/>
                  </a:cxn>
                  <a:cxn ang="0">
                    <a:pos x="1149" y="4205"/>
                  </a:cxn>
                  <a:cxn ang="0">
                    <a:pos x="1413" y="4177"/>
                  </a:cxn>
                  <a:cxn ang="0">
                    <a:pos x="1549" y="4158"/>
                  </a:cxn>
                  <a:cxn ang="0">
                    <a:pos x="1689" y="4135"/>
                  </a:cxn>
                  <a:cxn ang="0">
                    <a:pos x="1828" y="4108"/>
                  </a:cxn>
                  <a:cxn ang="0">
                    <a:pos x="1969" y="4078"/>
                  </a:cxn>
                  <a:cxn ang="0">
                    <a:pos x="2109" y="4041"/>
                  </a:cxn>
                  <a:cxn ang="0">
                    <a:pos x="2249" y="4000"/>
                  </a:cxn>
                  <a:cxn ang="0">
                    <a:pos x="2388" y="3954"/>
                  </a:cxn>
                  <a:cxn ang="0">
                    <a:pos x="2525" y="3902"/>
                  </a:cxn>
                  <a:cxn ang="0">
                    <a:pos x="2659" y="3844"/>
                  </a:cxn>
                  <a:cxn ang="0">
                    <a:pos x="2790" y="3781"/>
                  </a:cxn>
                  <a:cxn ang="0">
                    <a:pos x="2917" y="3710"/>
                  </a:cxn>
                  <a:cxn ang="0">
                    <a:pos x="3041" y="3634"/>
                  </a:cxn>
                  <a:cxn ang="0">
                    <a:pos x="3159" y="3551"/>
                  </a:cxn>
                  <a:cxn ang="0">
                    <a:pos x="3271" y="3460"/>
                  </a:cxn>
                  <a:cxn ang="0">
                    <a:pos x="3377" y="3361"/>
                  </a:cxn>
                  <a:cxn ang="0">
                    <a:pos x="3424" y="3312"/>
                  </a:cxn>
                  <a:cxn ang="0">
                    <a:pos x="3511" y="3211"/>
                  </a:cxn>
                  <a:cxn ang="0">
                    <a:pos x="3590" y="3106"/>
                  </a:cxn>
                  <a:cxn ang="0">
                    <a:pos x="3660" y="2999"/>
                  </a:cxn>
                  <a:cxn ang="0">
                    <a:pos x="3722" y="2888"/>
                  </a:cxn>
                  <a:cxn ang="0">
                    <a:pos x="3776" y="2775"/>
                  </a:cxn>
                  <a:cxn ang="0">
                    <a:pos x="3825" y="2659"/>
                  </a:cxn>
                  <a:cxn ang="0">
                    <a:pos x="3866" y="2541"/>
                  </a:cxn>
                  <a:cxn ang="0">
                    <a:pos x="3901" y="2421"/>
                  </a:cxn>
                  <a:cxn ang="0">
                    <a:pos x="3931" y="2301"/>
                  </a:cxn>
                  <a:cxn ang="0">
                    <a:pos x="3955" y="2180"/>
                  </a:cxn>
                  <a:cxn ang="0">
                    <a:pos x="3975" y="2057"/>
                  </a:cxn>
                  <a:cxn ang="0">
                    <a:pos x="3990" y="1935"/>
                  </a:cxn>
                  <a:cxn ang="0">
                    <a:pos x="4002" y="1813"/>
                  </a:cxn>
                  <a:cxn ang="0">
                    <a:pos x="4014" y="1631"/>
                  </a:cxn>
                  <a:cxn ang="0">
                    <a:pos x="4022" y="1391"/>
                  </a:cxn>
                  <a:cxn ang="0">
                    <a:pos x="4023" y="1045"/>
                  </a:cxn>
                  <a:cxn ang="0">
                    <a:pos x="4024" y="724"/>
                  </a:cxn>
                  <a:cxn ang="0">
                    <a:pos x="4030" y="528"/>
                  </a:cxn>
                  <a:cxn ang="0">
                    <a:pos x="4040" y="393"/>
                  </a:cxn>
                  <a:cxn ang="0">
                    <a:pos x="4051" y="308"/>
                  </a:cxn>
                  <a:cxn ang="0">
                    <a:pos x="4066" y="229"/>
                  </a:cxn>
                  <a:cxn ang="0">
                    <a:pos x="4083" y="156"/>
                  </a:cxn>
                  <a:cxn ang="0">
                    <a:pos x="4106" y="89"/>
                  </a:cxn>
                  <a:cxn ang="0">
                    <a:pos x="4133" y="27"/>
                  </a:cxn>
                  <a:cxn ang="0">
                    <a:pos x="4149" y="0"/>
                  </a:cxn>
                </a:cxnLst>
                <a:rect l="0" t="0" r="r" b="b"/>
                <a:pathLst>
                  <a:path w="4149" h="4229">
                    <a:moveTo>
                      <a:pt x="4149" y="0"/>
                    </a:moveTo>
                    <a:lnTo>
                      <a:pt x="4149" y="0"/>
                    </a:lnTo>
                    <a:lnTo>
                      <a:pt x="4020" y="153"/>
                    </a:lnTo>
                    <a:lnTo>
                      <a:pt x="3889" y="307"/>
                    </a:lnTo>
                    <a:lnTo>
                      <a:pt x="3755" y="462"/>
                    </a:lnTo>
                    <a:lnTo>
                      <a:pt x="3618" y="619"/>
                    </a:lnTo>
                    <a:lnTo>
                      <a:pt x="3478" y="776"/>
                    </a:lnTo>
                    <a:lnTo>
                      <a:pt x="3336" y="934"/>
                    </a:lnTo>
                    <a:lnTo>
                      <a:pt x="3190" y="1092"/>
                    </a:lnTo>
                    <a:lnTo>
                      <a:pt x="3042" y="1252"/>
                    </a:lnTo>
                    <a:lnTo>
                      <a:pt x="2891" y="1411"/>
                    </a:lnTo>
                    <a:lnTo>
                      <a:pt x="2738" y="1571"/>
                    </a:lnTo>
                    <a:lnTo>
                      <a:pt x="2581" y="1731"/>
                    </a:lnTo>
                    <a:lnTo>
                      <a:pt x="2423" y="1891"/>
                    </a:lnTo>
                    <a:lnTo>
                      <a:pt x="2262" y="2052"/>
                    </a:lnTo>
                    <a:lnTo>
                      <a:pt x="2099" y="2212"/>
                    </a:lnTo>
                    <a:lnTo>
                      <a:pt x="1934" y="2373"/>
                    </a:lnTo>
                    <a:lnTo>
                      <a:pt x="1765" y="2534"/>
                    </a:lnTo>
                    <a:lnTo>
                      <a:pt x="1765" y="2534"/>
                    </a:lnTo>
                    <a:lnTo>
                      <a:pt x="858" y="3396"/>
                    </a:lnTo>
                    <a:lnTo>
                      <a:pt x="422" y="3808"/>
                    </a:lnTo>
                    <a:lnTo>
                      <a:pt x="0" y="4204"/>
                    </a:lnTo>
                    <a:lnTo>
                      <a:pt x="2" y="4205"/>
                    </a:lnTo>
                    <a:lnTo>
                      <a:pt x="2" y="4205"/>
                    </a:lnTo>
                    <a:lnTo>
                      <a:pt x="27" y="4208"/>
                    </a:lnTo>
                    <a:lnTo>
                      <a:pt x="101" y="4213"/>
                    </a:lnTo>
                    <a:lnTo>
                      <a:pt x="219" y="4221"/>
                    </a:lnTo>
                    <a:lnTo>
                      <a:pt x="292" y="4224"/>
                    </a:lnTo>
                    <a:lnTo>
                      <a:pt x="375" y="4226"/>
                    </a:lnTo>
                    <a:lnTo>
                      <a:pt x="465" y="4229"/>
                    </a:lnTo>
                    <a:lnTo>
                      <a:pt x="564" y="4229"/>
                    </a:lnTo>
                    <a:lnTo>
                      <a:pt x="669" y="4229"/>
                    </a:lnTo>
                    <a:lnTo>
                      <a:pt x="781" y="4226"/>
                    </a:lnTo>
                    <a:lnTo>
                      <a:pt x="898" y="4221"/>
                    </a:lnTo>
                    <a:lnTo>
                      <a:pt x="1021" y="4214"/>
                    </a:lnTo>
                    <a:lnTo>
                      <a:pt x="1149" y="4205"/>
                    </a:lnTo>
                    <a:lnTo>
                      <a:pt x="1279" y="4193"/>
                    </a:lnTo>
                    <a:lnTo>
                      <a:pt x="1413" y="4177"/>
                    </a:lnTo>
                    <a:lnTo>
                      <a:pt x="1481" y="4169"/>
                    </a:lnTo>
                    <a:lnTo>
                      <a:pt x="1549" y="4158"/>
                    </a:lnTo>
                    <a:lnTo>
                      <a:pt x="1619" y="4147"/>
                    </a:lnTo>
                    <a:lnTo>
                      <a:pt x="1689" y="4135"/>
                    </a:lnTo>
                    <a:lnTo>
                      <a:pt x="1758" y="4122"/>
                    </a:lnTo>
                    <a:lnTo>
                      <a:pt x="1828" y="4108"/>
                    </a:lnTo>
                    <a:lnTo>
                      <a:pt x="1899" y="4094"/>
                    </a:lnTo>
                    <a:lnTo>
                      <a:pt x="1969" y="4078"/>
                    </a:lnTo>
                    <a:lnTo>
                      <a:pt x="2040" y="4060"/>
                    </a:lnTo>
                    <a:lnTo>
                      <a:pt x="2109" y="4041"/>
                    </a:lnTo>
                    <a:lnTo>
                      <a:pt x="2179" y="4021"/>
                    </a:lnTo>
                    <a:lnTo>
                      <a:pt x="2249" y="4000"/>
                    </a:lnTo>
                    <a:lnTo>
                      <a:pt x="2318" y="3977"/>
                    </a:lnTo>
                    <a:lnTo>
                      <a:pt x="2388" y="3954"/>
                    </a:lnTo>
                    <a:lnTo>
                      <a:pt x="2457" y="3929"/>
                    </a:lnTo>
                    <a:lnTo>
                      <a:pt x="2525" y="3902"/>
                    </a:lnTo>
                    <a:lnTo>
                      <a:pt x="2592" y="3874"/>
                    </a:lnTo>
                    <a:lnTo>
                      <a:pt x="2659" y="3844"/>
                    </a:lnTo>
                    <a:lnTo>
                      <a:pt x="2726" y="3814"/>
                    </a:lnTo>
                    <a:lnTo>
                      <a:pt x="2790" y="3781"/>
                    </a:lnTo>
                    <a:lnTo>
                      <a:pt x="2855" y="3747"/>
                    </a:lnTo>
                    <a:lnTo>
                      <a:pt x="2917" y="3710"/>
                    </a:lnTo>
                    <a:lnTo>
                      <a:pt x="2980" y="3673"/>
                    </a:lnTo>
                    <a:lnTo>
                      <a:pt x="3041" y="3634"/>
                    </a:lnTo>
                    <a:lnTo>
                      <a:pt x="3100" y="3594"/>
                    </a:lnTo>
                    <a:lnTo>
                      <a:pt x="3159" y="3551"/>
                    </a:lnTo>
                    <a:lnTo>
                      <a:pt x="3215" y="3505"/>
                    </a:lnTo>
                    <a:lnTo>
                      <a:pt x="3271" y="3460"/>
                    </a:lnTo>
                    <a:lnTo>
                      <a:pt x="3325" y="3412"/>
                    </a:lnTo>
                    <a:lnTo>
                      <a:pt x="3377" y="3361"/>
                    </a:lnTo>
                    <a:lnTo>
                      <a:pt x="3377" y="3361"/>
                    </a:lnTo>
                    <a:lnTo>
                      <a:pt x="3424" y="3312"/>
                    </a:lnTo>
                    <a:lnTo>
                      <a:pt x="3468" y="3262"/>
                    </a:lnTo>
                    <a:lnTo>
                      <a:pt x="3511" y="3211"/>
                    </a:lnTo>
                    <a:lnTo>
                      <a:pt x="3551" y="3160"/>
                    </a:lnTo>
                    <a:lnTo>
                      <a:pt x="3590" y="3106"/>
                    </a:lnTo>
                    <a:lnTo>
                      <a:pt x="3626" y="3053"/>
                    </a:lnTo>
                    <a:lnTo>
                      <a:pt x="3660" y="2999"/>
                    </a:lnTo>
                    <a:lnTo>
                      <a:pt x="3692" y="2944"/>
                    </a:lnTo>
                    <a:lnTo>
                      <a:pt x="3722" y="2888"/>
                    </a:lnTo>
                    <a:lnTo>
                      <a:pt x="3751" y="2831"/>
                    </a:lnTo>
                    <a:lnTo>
                      <a:pt x="3776" y="2775"/>
                    </a:lnTo>
                    <a:lnTo>
                      <a:pt x="3802" y="2718"/>
                    </a:lnTo>
                    <a:lnTo>
                      <a:pt x="3825" y="2659"/>
                    </a:lnTo>
                    <a:lnTo>
                      <a:pt x="3846" y="2600"/>
                    </a:lnTo>
                    <a:lnTo>
                      <a:pt x="3866" y="2541"/>
                    </a:lnTo>
                    <a:lnTo>
                      <a:pt x="3884" y="2482"/>
                    </a:lnTo>
                    <a:lnTo>
                      <a:pt x="3901" y="2421"/>
                    </a:lnTo>
                    <a:lnTo>
                      <a:pt x="3916" y="2361"/>
                    </a:lnTo>
                    <a:lnTo>
                      <a:pt x="3931" y="2301"/>
                    </a:lnTo>
                    <a:lnTo>
                      <a:pt x="3943" y="2241"/>
                    </a:lnTo>
                    <a:lnTo>
                      <a:pt x="3955" y="2180"/>
                    </a:lnTo>
                    <a:lnTo>
                      <a:pt x="3965" y="2119"/>
                    </a:lnTo>
                    <a:lnTo>
                      <a:pt x="3975" y="2057"/>
                    </a:lnTo>
                    <a:lnTo>
                      <a:pt x="3983" y="1997"/>
                    </a:lnTo>
                    <a:lnTo>
                      <a:pt x="3990" y="1935"/>
                    </a:lnTo>
                    <a:lnTo>
                      <a:pt x="3996" y="1875"/>
                    </a:lnTo>
                    <a:lnTo>
                      <a:pt x="4002" y="1813"/>
                    </a:lnTo>
                    <a:lnTo>
                      <a:pt x="4007" y="1751"/>
                    </a:lnTo>
                    <a:lnTo>
                      <a:pt x="4014" y="1631"/>
                    </a:lnTo>
                    <a:lnTo>
                      <a:pt x="4019" y="1510"/>
                    </a:lnTo>
                    <a:lnTo>
                      <a:pt x="4022" y="1391"/>
                    </a:lnTo>
                    <a:lnTo>
                      <a:pt x="4023" y="1274"/>
                    </a:lnTo>
                    <a:lnTo>
                      <a:pt x="4023" y="1045"/>
                    </a:lnTo>
                    <a:lnTo>
                      <a:pt x="4023" y="828"/>
                    </a:lnTo>
                    <a:lnTo>
                      <a:pt x="4024" y="724"/>
                    </a:lnTo>
                    <a:lnTo>
                      <a:pt x="4026" y="625"/>
                    </a:lnTo>
                    <a:lnTo>
                      <a:pt x="4030" y="528"/>
                    </a:lnTo>
                    <a:lnTo>
                      <a:pt x="4036" y="437"/>
                    </a:lnTo>
                    <a:lnTo>
                      <a:pt x="4040" y="393"/>
                    </a:lnTo>
                    <a:lnTo>
                      <a:pt x="4046" y="350"/>
                    </a:lnTo>
                    <a:lnTo>
                      <a:pt x="4051" y="308"/>
                    </a:lnTo>
                    <a:lnTo>
                      <a:pt x="4058" y="268"/>
                    </a:lnTo>
                    <a:lnTo>
                      <a:pt x="4066" y="229"/>
                    </a:lnTo>
                    <a:lnTo>
                      <a:pt x="4074" y="192"/>
                    </a:lnTo>
                    <a:lnTo>
                      <a:pt x="4083" y="156"/>
                    </a:lnTo>
                    <a:lnTo>
                      <a:pt x="4094" y="121"/>
                    </a:lnTo>
                    <a:lnTo>
                      <a:pt x="4106" y="89"/>
                    </a:lnTo>
                    <a:lnTo>
                      <a:pt x="4119" y="58"/>
                    </a:lnTo>
                    <a:lnTo>
                      <a:pt x="4133" y="27"/>
                    </a:lnTo>
                    <a:lnTo>
                      <a:pt x="4149" y="0"/>
                    </a:lnTo>
                    <a:lnTo>
                      <a:pt x="414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37" name="Freeform 6"/>
              <p:cNvSpPr>
                <a:spLocks/>
              </p:cNvSpPr>
              <p:nvPr/>
            </p:nvSpPr>
            <p:spPr bwMode="auto">
              <a:xfrm>
                <a:off x="707853" y="22066"/>
                <a:ext cx="7200902" cy="6818311"/>
              </a:xfrm>
              <a:custGeom>
                <a:avLst/>
                <a:gdLst/>
                <a:ahLst/>
                <a:cxnLst>
                  <a:cxn ang="0">
                    <a:pos x="4481" y="66"/>
                  </a:cxn>
                  <a:cxn ang="0">
                    <a:pos x="4536" y="0"/>
                  </a:cxn>
                  <a:cxn ang="0">
                    <a:pos x="4482" y="36"/>
                  </a:cxn>
                  <a:cxn ang="0">
                    <a:pos x="4389" y="82"/>
                  </a:cxn>
                  <a:cxn ang="0">
                    <a:pos x="4279" y="115"/>
                  </a:cxn>
                  <a:cxn ang="0">
                    <a:pos x="4155" y="141"/>
                  </a:cxn>
                  <a:cxn ang="0">
                    <a:pos x="4020" y="159"/>
                  </a:cxn>
                  <a:cxn ang="0">
                    <a:pos x="3713" y="185"/>
                  </a:cxn>
                  <a:cxn ang="0">
                    <a:pos x="3243" y="213"/>
                  </a:cxn>
                  <a:cxn ang="0">
                    <a:pos x="2857" y="249"/>
                  </a:cxn>
                  <a:cxn ang="0">
                    <a:pos x="2655" y="279"/>
                  </a:cxn>
                  <a:cxn ang="0">
                    <a:pos x="2450" y="318"/>
                  </a:cxn>
                  <a:cxn ang="0">
                    <a:pos x="2241" y="367"/>
                  </a:cxn>
                  <a:cxn ang="0">
                    <a:pos x="2029" y="430"/>
                  </a:cxn>
                  <a:cxn ang="0">
                    <a:pos x="1817" y="508"/>
                  </a:cxn>
                  <a:cxn ang="0">
                    <a:pos x="1605" y="603"/>
                  </a:cxn>
                  <a:cxn ang="0">
                    <a:pos x="1395" y="717"/>
                  </a:cxn>
                  <a:cxn ang="0">
                    <a:pos x="1186" y="851"/>
                  </a:cxn>
                  <a:cxn ang="0">
                    <a:pos x="980" y="1008"/>
                  </a:cxn>
                  <a:cxn ang="0">
                    <a:pos x="777" y="1189"/>
                  </a:cxn>
                  <a:cxn ang="0">
                    <a:pos x="651" y="1319"/>
                  </a:cxn>
                  <a:cxn ang="0">
                    <a:pos x="488" y="1517"/>
                  </a:cxn>
                  <a:cxn ang="0">
                    <a:pos x="351" y="1716"/>
                  </a:cxn>
                  <a:cxn ang="0">
                    <a:pos x="241" y="1917"/>
                  </a:cxn>
                  <a:cxn ang="0">
                    <a:pos x="154" y="2120"/>
                  </a:cxn>
                  <a:cxn ang="0">
                    <a:pos x="88" y="2319"/>
                  </a:cxn>
                  <a:cxn ang="0">
                    <a:pos x="43" y="2516"/>
                  </a:cxn>
                  <a:cxn ang="0">
                    <a:pos x="15" y="2709"/>
                  </a:cxn>
                  <a:cxn ang="0">
                    <a:pos x="1" y="2897"/>
                  </a:cxn>
                  <a:cxn ang="0">
                    <a:pos x="3" y="3079"/>
                  </a:cxn>
                  <a:cxn ang="0">
                    <a:pos x="15" y="3253"/>
                  </a:cxn>
                  <a:cxn ang="0">
                    <a:pos x="36" y="3418"/>
                  </a:cxn>
                  <a:cxn ang="0">
                    <a:pos x="64" y="3572"/>
                  </a:cxn>
                  <a:cxn ang="0">
                    <a:pos x="111" y="3760"/>
                  </a:cxn>
                  <a:cxn ang="0">
                    <a:pos x="188" y="3997"/>
                  </a:cxn>
                  <a:cxn ang="0">
                    <a:pos x="257" y="4173"/>
                  </a:cxn>
                  <a:cxn ang="0">
                    <a:pos x="316" y="4295"/>
                  </a:cxn>
                  <a:cxn ang="0">
                    <a:pos x="1174" y="3487"/>
                  </a:cxn>
                  <a:cxn ang="0">
                    <a:pos x="2250" y="2464"/>
                  </a:cxn>
                  <a:cxn ang="0">
                    <a:pos x="2739" y="1982"/>
                  </a:cxn>
                  <a:cxn ang="0">
                    <a:pos x="3207" y="1502"/>
                  </a:cxn>
                  <a:cxn ang="0">
                    <a:pos x="3652" y="1025"/>
                  </a:cxn>
                  <a:cxn ang="0">
                    <a:pos x="4071" y="553"/>
                  </a:cxn>
                  <a:cxn ang="0">
                    <a:pos x="4465" y="91"/>
                  </a:cxn>
                </a:cxnLst>
                <a:rect l="0" t="0" r="r" b="b"/>
                <a:pathLst>
                  <a:path w="4536" h="4295">
                    <a:moveTo>
                      <a:pt x="4465" y="91"/>
                    </a:moveTo>
                    <a:lnTo>
                      <a:pt x="4465" y="91"/>
                    </a:lnTo>
                    <a:lnTo>
                      <a:pt x="4481" y="66"/>
                    </a:lnTo>
                    <a:lnTo>
                      <a:pt x="4498" y="42"/>
                    </a:lnTo>
                    <a:lnTo>
                      <a:pt x="4517" y="20"/>
                    </a:lnTo>
                    <a:lnTo>
                      <a:pt x="4536" y="0"/>
                    </a:lnTo>
                    <a:lnTo>
                      <a:pt x="4536" y="0"/>
                    </a:lnTo>
                    <a:lnTo>
                      <a:pt x="4511" y="19"/>
                    </a:lnTo>
                    <a:lnTo>
                      <a:pt x="4482" y="36"/>
                    </a:lnTo>
                    <a:lnTo>
                      <a:pt x="4453" y="52"/>
                    </a:lnTo>
                    <a:lnTo>
                      <a:pt x="4422" y="67"/>
                    </a:lnTo>
                    <a:lnTo>
                      <a:pt x="4389" y="82"/>
                    </a:lnTo>
                    <a:lnTo>
                      <a:pt x="4354" y="94"/>
                    </a:lnTo>
                    <a:lnTo>
                      <a:pt x="4318" y="105"/>
                    </a:lnTo>
                    <a:lnTo>
                      <a:pt x="4279" y="115"/>
                    </a:lnTo>
                    <a:lnTo>
                      <a:pt x="4240" y="125"/>
                    </a:lnTo>
                    <a:lnTo>
                      <a:pt x="4198" y="133"/>
                    </a:lnTo>
                    <a:lnTo>
                      <a:pt x="4155" y="141"/>
                    </a:lnTo>
                    <a:lnTo>
                      <a:pt x="4113" y="147"/>
                    </a:lnTo>
                    <a:lnTo>
                      <a:pt x="4067" y="154"/>
                    </a:lnTo>
                    <a:lnTo>
                      <a:pt x="4020" y="159"/>
                    </a:lnTo>
                    <a:lnTo>
                      <a:pt x="3922" y="169"/>
                    </a:lnTo>
                    <a:lnTo>
                      <a:pt x="3820" y="177"/>
                    </a:lnTo>
                    <a:lnTo>
                      <a:pt x="3713" y="185"/>
                    </a:lnTo>
                    <a:lnTo>
                      <a:pt x="3485" y="197"/>
                    </a:lnTo>
                    <a:lnTo>
                      <a:pt x="3366" y="205"/>
                    </a:lnTo>
                    <a:lnTo>
                      <a:pt x="3243" y="213"/>
                    </a:lnTo>
                    <a:lnTo>
                      <a:pt x="3117" y="222"/>
                    </a:lnTo>
                    <a:lnTo>
                      <a:pt x="2988" y="234"/>
                    </a:lnTo>
                    <a:lnTo>
                      <a:pt x="2857" y="249"/>
                    </a:lnTo>
                    <a:lnTo>
                      <a:pt x="2790" y="259"/>
                    </a:lnTo>
                    <a:lnTo>
                      <a:pt x="2723" y="268"/>
                    </a:lnTo>
                    <a:lnTo>
                      <a:pt x="2655" y="279"/>
                    </a:lnTo>
                    <a:lnTo>
                      <a:pt x="2586" y="291"/>
                    </a:lnTo>
                    <a:lnTo>
                      <a:pt x="2518" y="303"/>
                    </a:lnTo>
                    <a:lnTo>
                      <a:pt x="2450" y="318"/>
                    </a:lnTo>
                    <a:lnTo>
                      <a:pt x="2380" y="332"/>
                    </a:lnTo>
                    <a:lnTo>
                      <a:pt x="2310" y="348"/>
                    </a:lnTo>
                    <a:lnTo>
                      <a:pt x="2241" y="367"/>
                    </a:lnTo>
                    <a:lnTo>
                      <a:pt x="2170" y="386"/>
                    </a:lnTo>
                    <a:lnTo>
                      <a:pt x="2100" y="407"/>
                    </a:lnTo>
                    <a:lnTo>
                      <a:pt x="2029" y="430"/>
                    </a:lnTo>
                    <a:lnTo>
                      <a:pt x="1959" y="454"/>
                    </a:lnTo>
                    <a:lnTo>
                      <a:pt x="1888" y="480"/>
                    </a:lnTo>
                    <a:lnTo>
                      <a:pt x="1817" y="508"/>
                    </a:lnTo>
                    <a:lnTo>
                      <a:pt x="1746" y="537"/>
                    </a:lnTo>
                    <a:lnTo>
                      <a:pt x="1676" y="569"/>
                    </a:lnTo>
                    <a:lnTo>
                      <a:pt x="1605" y="603"/>
                    </a:lnTo>
                    <a:lnTo>
                      <a:pt x="1534" y="638"/>
                    </a:lnTo>
                    <a:lnTo>
                      <a:pt x="1465" y="677"/>
                    </a:lnTo>
                    <a:lnTo>
                      <a:pt x="1395" y="717"/>
                    </a:lnTo>
                    <a:lnTo>
                      <a:pt x="1324" y="758"/>
                    </a:lnTo>
                    <a:lnTo>
                      <a:pt x="1254" y="804"/>
                    </a:lnTo>
                    <a:lnTo>
                      <a:pt x="1186" y="851"/>
                    </a:lnTo>
                    <a:lnTo>
                      <a:pt x="1116" y="900"/>
                    </a:lnTo>
                    <a:lnTo>
                      <a:pt x="1048" y="953"/>
                    </a:lnTo>
                    <a:lnTo>
                      <a:pt x="980" y="1008"/>
                    </a:lnTo>
                    <a:lnTo>
                      <a:pt x="911" y="1065"/>
                    </a:lnTo>
                    <a:lnTo>
                      <a:pt x="844" y="1126"/>
                    </a:lnTo>
                    <a:lnTo>
                      <a:pt x="777" y="1189"/>
                    </a:lnTo>
                    <a:lnTo>
                      <a:pt x="777" y="1189"/>
                    </a:lnTo>
                    <a:lnTo>
                      <a:pt x="713" y="1254"/>
                    </a:lnTo>
                    <a:lnTo>
                      <a:pt x="651" y="1319"/>
                    </a:lnTo>
                    <a:lnTo>
                      <a:pt x="594" y="1384"/>
                    </a:lnTo>
                    <a:lnTo>
                      <a:pt x="539" y="1450"/>
                    </a:lnTo>
                    <a:lnTo>
                      <a:pt x="488" y="1517"/>
                    </a:lnTo>
                    <a:lnTo>
                      <a:pt x="440" y="1582"/>
                    </a:lnTo>
                    <a:lnTo>
                      <a:pt x="394" y="1649"/>
                    </a:lnTo>
                    <a:lnTo>
                      <a:pt x="351" y="1716"/>
                    </a:lnTo>
                    <a:lnTo>
                      <a:pt x="312" y="1783"/>
                    </a:lnTo>
                    <a:lnTo>
                      <a:pt x="275" y="1850"/>
                    </a:lnTo>
                    <a:lnTo>
                      <a:pt x="241" y="1917"/>
                    </a:lnTo>
                    <a:lnTo>
                      <a:pt x="209" y="1986"/>
                    </a:lnTo>
                    <a:lnTo>
                      <a:pt x="181" y="2053"/>
                    </a:lnTo>
                    <a:lnTo>
                      <a:pt x="154" y="2120"/>
                    </a:lnTo>
                    <a:lnTo>
                      <a:pt x="130" y="2185"/>
                    </a:lnTo>
                    <a:lnTo>
                      <a:pt x="109" y="2252"/>
                    </a:lnTo>
                    <a:lnTo>
                      <a:pt x="88" y="2319"/>
                    </a:lnTo>
                    <a:lnTo>
                      <a:pt x="71" y="2385"/>
                    </a:lnTo>
                    <a:lnTo>
                      <a:pt x="56" y="2451"/>
                    </a:lnTo>
                    <a:lnTo>
                      <a:pt x="43" y="2516"/>
                    </a:lnTo>
                    <a:lnTo>
                      <a:pt x="31" y="2581"/>
                    </a:lnTo>
                    <a:lnTo>
                      <a:pt x="21" y="2645"/>
                    </a:lnTo>
                    <a:lnTo>
                      <a:pt x="15" y="2709"/>
                    </a:lnTo>
                    <a:lnTo>
                      <a:pt x="8" y="2772"/>
                    </a:lnTo>
                    <a:lnTo>
                      <a:pt x="4" y="2835"/>
                    </a:lnTo>
                    <a:lnTo>
                      <a:pt x="1" y="2897"/>
                    </a:lnTo>
                    <a:lnTo>
                      <a:pt x="0" y="2959"/>
                    </a:lnTo>
                    <a:lnTo>
                      <a:pt x="1" y="3019"/>
                    </a:lnTo>
                    <a:lnTo>
                      <a:pt x="3" y="3079"/>
                    </a:lnTo>
                    <a:lnTo>
                      <a:pt x="5" y="3138"/>
                    </a:lnTo>
                    <a:lnTo>
                      <a:pt x="9" y="3196"/>
                    </a:lnTo>
                    <a:lnTo>
                      <a:pt x="15" y="3253"/>
                    </a:lnTo>
                    <a:lnTo>
                      <a:pt x="20" y="3308"/>
                    </a:lnTo>
                    <a:lnTo>
                      <a:pt x="28" y="3363"/>
                    </a:lnTo>
                    <a:lnTo>
                      <a:pt x="36" y="3418"/>
                    </a:lnTo>
                    <a:lnTo>
                      <a:pt x="44" y="3470"/>
                    </a:lnTo>
                    <a:lnTo>
                      <a:pt x="54" y="3523"/>
                    </a:lnTo>
                    <a:lnTo>
                      <a:pt x="64" y="3572"/>
                    </a:lnTo>
                    <a:lnTo>
                      <a:pt x="75" y="3622"/>
                    </a:lnTo>
                    <a:lnTo>
                      <a:pt x="87" y="3669"/>
                    </a:lnTo>
                    <a:lnTo>
                      <a:pt x="111" y="3760"/>
                    </a:lnTo>
                    <a:lnTo>
                      <a:pt x="135" y="3846"/>
                    </a:lnTo>
                    <a:lnTo>
                      <a:pt x="161" y="3925"/>
                    </a:lnTo>
                    <a:lnTo>
                      <a:pt x="188" y="3997"/>
                    </a:lnTo>
                    <a:lnTo>
                      <a:pt x="212" y="4063"/>
                    </a:lnTo>
                    <a:lnTo>
                      <a:pt x="236" y="4122"/>
                    </a:lnTo>
                    <a:lnTo>
                      <a:pt x="257" y="4173"/>
                    </a:lnTo>
                    <a:lnTo>
                      <a:pt x="276" y="4214"/>
                    </a:lnTo>
                    <a:lnTo>
                      <a:pt x="306" y="4273"/>
                    </a:lnTo>
                    <a:lnTo>
                      <a:pt x="316" y="4295"/>
                    </a:lnTo>
                    <a:lnTo>
                      <a:pt x="316" y="4295"/>
                    </a:lnTo>
                    <a:lnTo>
                      <a:pt x="738" y="3899"/>
                    </a:lnTo>
                    <a:lnTo>
                      <a:pt x="1174" y="3487"/>
                    </a:lnTo>
                    <a:lnTo>
                      <a:pt x="2081" y="2625"/>
                    </a:lnTo>
                    <a:lnTo>
                      <a:pt x="2081" y="2625"/>
                    </a:lnTo>
                    <a:lnTo>
                      <a:pt x="2250" y="2464"/>
                    </a:lnTo>
                    <a:lnTo>
                      <a:pt x="2415" y="2303"/>
                    </a:lnTo>
                    <a:lnTo>
                      <a:pt x="2578" y="2143"/>
                    </a:lnTo>
                    <a:lnTo>
                      <a:pt x="2739" y="1982"/>
                    </a:lnTo>
                    <a:lnTo>
                      <a:pt x="2897" y="1822"/>
                    </a:lnTo>
                    <a:lnTo>
                      <a:pt x="3054" y="1662"/>
                    </a:lnTo>
                    <a:lnTo>
                      <a:pt x="3207" y="1502"/>
                    </a:lnTo>
                    <a:lnTo>
                      <a:pt x="3358" y="1343"/>
                    </a:lnTo>
                    <a:lnTo>
                      <a:pt x="3506" y="1183"/>
                    </a:lnTo>
                    <a:lnTo>
                      <a:pt x="3652" y="1025"/>
                    </a:lnTo>
                    <a:lnTo>
                      <a:pt x="3794" y="867"/>
                    </a:lnTo>
                    <a:lnTo>
                      <a:pt x="3934" y="710"/>
                    </a:lnTo>
                    <a:lnTo>
                      <a:pt x="4071" y="553"/>
                    </a:lnTo>
                    <a:lnTo>
                      <a:pt x="4205" y="398"/>
                    </a:lnTo>
                    <a:lnTo>
                      <a:pt x="4336" y="244"/>
                    </a:lnTo>
                    <a:lnTo>
                      <a:pt x="4465" y="91"/>
                    </a:lnTo>
                    <a:lnTo>
                      <a:pt x="4465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5840799" y="3121967"/>
              <a:ext cx="1588702" cy="539293"/>
            </a:xfrm>
            <a:custGeom>
              <a:avLst/>
              <a:gdLst/>
              <a:ahLst/>
              <a:cxnLst>
                <a:cxn ang="0">
                  <a:pos x="38" y="785"/>
                </a:cxn>
                <a:cxn ang="0">
                  <a:pos x="90" y="735"/>
                </a:cxn>
                <a:cxn ang="0">
                  <a:pos x="165" y="679"/>
                </a:cxn>
                <a:cxn ang="0">
                  <a:pos x="281" y="602"/>
                </a:cxn>
                <a:cxn ang="0">
                  <a:pos x="361" y="559"/>
                </a:cxn>
                <a:cxn ang="0">
                  <a:pos x="486" y="501"/>
                </a:cxn>
                <a:cxn ang="0">
                  <a:pos x="613" y="451"/>
                </a:cxn>
                <a:cxn ang="0">
                  <a:pos x="699" y="424"/>
                </a:cxn>
                <a:cxn ang="0">
                  <a:pos x="830" y="390"/>
                </a:cxn>
                <a:cxn ang="0">
                  <a:pos x="1008" y="356"/>
                </a:cxn>
                <a:cxn ang="0">
                  <a:pos x="1275" y="330"/>
                </a:cxn>
                <a:cxn ang="0">
                  <a:pos x="1452" y="323"/>
                </a:cxn>
                <a:cxn ang="0">
                  <a:pos x="1715" y="300"/>
                </a:cxn>
                <a:cxn ang="0">
                  <a:pos x="1975" y="258"/>
                </a:cxn>
                <a:cxn ang="0">
                  <a:pos x="2146" y="219"/>
                </a:cxn>
                <a:cxn ang="0">
                  <a:pos x="2399" y="143"/>
                </a:cxn>
                <a:cxn ang="0">
                  <a:pos x="2523" y="96"/>
                </a:cxn>
                <a:cxn ang="0">
                  <a:pos x="2643" y="43"/>
                </a:cxn>
                <a:cxn ang="0">
                  <a:pos x="2721" y="0"/>
                </a:cxn>
                <a:cxn ang="0">
                  <a:pos x="2606" y="68"/>
                </a:cxn>
                <a:cxn ang="0">
                  <a:pos x="2486" y="125"/>
                </a:cxn>
                <a:cxn ang="0">
                  <a:pos x="2322" y="193"/>
                </a:cxn>
                <a:cxn ang="0">
                  <a:pos x="2069" y="275"/>
                </a:cxn>
                <a:cxn ang="0">
                  <a:pos x="1897" y="318"/>
                </a:cxn>
                <a:cxn ang="0">
                  <a:pos x="1634" y="368"/>
                </a:cxn>
                <a:cxn ang="0">
                  <a:pos x="1370" y="400"/>
                </a:cxn>
                <a:cxn ang="0">
                  <a:pos x="1195" y="417"/>
                </a:cxn>
                <a:cxn ang="0">
                  <a:pos x="939" y="465"/>
                </a:cxn>
                <a:cxn ang="0">
                  <a:pos x="774" y="512"/>
                </a:cxn>
                <a:cxn ang="0">
                  <a:pos x="692" y="540"/>
                </a:cxn>
                <a:cxn ang="0">
                  <a:pos x="573" y="590"/>
                </a:cxn>
                <a:cxn ang="0">
                  <a:pos x="459" y="648"/>
                </a:cxn>
                <a:cxn ang="0">
                  <a:pos x="385" y="690"/>
                </a:cxn>
                <a:cxn ang="0">
                  <a:pos x="281" y="761"/>
                </a:cxn>
                <a:cxn ang="0">
                  <a:pos x="215" y="814"/>
                </a:cxn>
                <a:cxn ang="0">
                  <a:pos x="155" y="869"/>
                </a:cxn>
                <a:cxn ang="0">
                  <a:pos x="130" y="899"/>
                </a:cxn>
                <a:cxn ang="0">
                  <a:pos x="94" y="923"/>
                </a:cxn>
                <a:cxn ang="0">
                  <a:pos x="53" y="923"/>
                </a:cxn>
                <a:cxn ang="0">
                  <a:pos x="27" y="910"/>
                </a:cxn>
                <a:cxn ang="0">
                  <a:pos x="3" y="875"/>
                </a:cxn>
                <a:cxn ang="0">
                  <a:pos x="3" y="833"/>
                </a:cxn>
                <a:cxn ang="0">
                  <a:pos x="17" y="807"/>
                </a:cxn>
              </a:cxnLst>
              <a:rect l="0" t="0" r="r" b="b"/>
              <a:pathLst>
                <a:path w="2721" h="926">
                  <a:moveTo>
                    <a:pt x="20" y="804"/>
                  </a:moveTo>
                  <a:lnTo>
                    <a:pt x="20" y="804"/>
                  </a:lnTo>
                  <a:lnTo>
                    <a:pt x="38" y="785"/>
                  </a:lnTo>
                  <a:lnTo>
                    <a:pt x="55" y="768"/>
                  </a:lnTo>
                  <a:lnTo>
                    <a:pt x="90" y="735"/>
                  </a:lnTo>
                  <a:lnTo>
                    <a:pt x="90" y="735"/>
                  </a:lnTo>
                  <a:lnTo>
                    <a:pt x="127" y="705"/>
                  </a:lnTo>
                  <a:lnTo>
                    <a:pt x="165" y="679"/>
                  </a:lnTo>
                  <a:lnTo>
                    <a:pt x="165" y="679"/>
                  </a:lnTo>
                  <a:lnTo>
                    <a:pt x="203" y="652"/>
                  </a:lnTo>
                  <a:lnTo>
                    <a:pt x="241" y="626"/>
                  </a:lnTo>
                  <a:lnTo>
                    <a:pt x="281" y="602"/>
                  </a:lnTo>
                  <a:lnTo>
                    <a:pt x="320" y="580"/>
                  </a:lnTo>
                  <a:lnTo>
                    <a:pt x="320" y="580"/>
                  </a:lnTo>
                  <a:lnTo>
                    <a:pt x="361" y="559"/>
                  </a:lnTo>
                  <a:lnTo>
                    <a:pt x="402" y="537"/>
                  </a:lnTo>
                  <a:lnTo>
                    <a:pt x="443" y="519"/>
                  </a:lnTo>
                  <a:lnTo>
                    <a:pt x="486" y="501"/>
                  </a:lnTo>
                  <a:lnTo>
                    <a:pt x="528" y="482"/>
                  </a:lnTo>
                  <a:lnTo>
                    <a:pt x="571" y="467"/>
                  </a:lnTo>
                  <a:lnTo>
                    <a:pt x="613" y="451"/>
                  </a:lnTo>
                  <a:lnTo>
                    <a:pt x="657" y="437"/>
                  </a:lnTo>
                  <a:lnTo>
                    <a:pt x="657" y="437"/>
                  </a:lnTo>
                  <a:lnTo>
                    <a:pt x="699" y="424"/>
                  </a:lnTo>
                  <a:lnTo>
                    <a:pt x="743" y="412"/>
                  </a:lnTo>
                  <a:lnTo>
                    <a:pt x="787" y="400"/>
                  </a:lnTo>
                  <a:lnTo>
                    <a:pt x="830" y="390"/>
                  </a:lnTo>
                  <a:lnTo>
                    <a:pt x="876" y="380"/>
                  </a:lnTo>
                  <a:lnTo>
                    <a:pt x="919" y="372"/>
                  </a:lnTo>
                  <a:lnTo>
                    <a:pt x="1008" y="356"/>
                  </a:lnTo>
                  <a:lnTo>
                    <a:pt x="1097" y="345"/>
                  </a:lnTo>
                  <a:lnTo>
                    <a:pt x="1186" y="337"/>
                  </a:lnTo>
                  <a:lnTo>
                    <a:pt x="1275" y="330"/>
                  </a:lnTo>
                  <a:lnTo>
                    <a:pt x="1366" y="327"/>
                  </a:lnTo>
                  <a:lnTo>
                    <a:pt x="1366" y="327"/>
                  </a:lnTo>
                  <a:lnTo>
                    <a:pt x="1452" y="323"/>
                  </a:lnTo>
                  <a:lnTo>
                    <a:pt x="1540" y="317"/>
                  </a:lnTo>
                  <a:lnTo>
                    <a:pt x="1627" y="310"/>
                  </a:lnTo>
                  <a:lnTo>
                    <a:pt x="1715" y="300"/>
                  </a:lnTo>
                  <a:lnTo>
                    <a:pt x="1801" y="287"/>
                  </a:lnTo>
                  <a:lnTo>
                    <a:pt x="1889" y="275"/>
                  </a:lnTo>
                  <a:lnTo>
                    <a:pt x="1975" y="258"/>
                  </a:lnTo>
                  <a:lnTo>
                    <a:pt x="2061" y="239"/>
                  </a:lnTo>
                  <a:lnTo>
                    <a:pt x="2061" y="239"/>
                  </a:lnTo>
                  <a:lnTo>
                    <a:pt x="2146" y="219"/>
                  </a:lnTo>
                  <a:lnTo>
                    <a:pt x="2230" y="197"/>
                  </a:lnTo>
                  <a:lnTo>
                    <a:pt x="2315" y="171"/>
                  </a:lnTo>
                  <a:lnTo>
                    <a:pt x="2399" y="143"/>
                  </a:lnTo>
                  <a:lnTo>
                    <a:pt x="2399" y="143"/>
                  </a:lnTo>
                  <a:lnTo>
                    <a:pt x="2482" y="113"/>
                  </a:lnTo>
                  <a:lnTo>
                    <a:pt x="2523" y="96"/>
                  </a:lnTo>
                  <a:lnTo>
                    <a:pt x="2564" y="80"/>
                  </a:lnTo>
                  <a:lnTo>
                    <a:pt x="2603" y="61"/>
                  </a:lnTo>
                  <a:lnTo>
                    <a:pt x="2643" y="43"/>
                  </a:lnTo>
                  <a:lnTo>
                    <a:pt x="2682" y="22"/>
                  </a:lnTo>
                  <a:lnTo>
                    <a:pt x="2721" y="0"/>
                  </a:lnTo>
                  <a:lnTo>
                    <a:pt x="2721" y="0"/>
                  </a:lnTo>
                  <a:lnTo>
                    <a:pt x="2684" y="24"/>
                  </a:lnTo>
                  <a:lnTo>
                    <a:pt x="2646" y="47"/>
                  </a:lnTo>
                  <a:lnTo>
                    <a:pt x="2606" y="68"/>
                  </a:lnTo>
                  <a:lnTo>
                    <a:pt x="2567" y="88"/>
                  </a:lnTo>
                  <a:lnTo>
                    <a:pt x="2527" y="106"/>
                  </a:lnTo>
                  <a:lnTo>
                    <a:pt x="2486" y="125"/>
                  </a:lnTo>
                  <a:lnTo>
                    <a:pt x="2406" y="160"/>
                  </a:lnTo>
                  <a:lnTo>
                    <a:pt x="2406" y="160"/>
                  </a:lnTo>
                  <a:lnTo>
                    <a:pt x="2322" y="193"/>
                  </a:lnTo>
                  <a:lnTo>
                    <a:pt x="2239" y="222"/>
                  </a:lnTo>
                  <a:lnTo>
                    <a:pt x="2154" y="250"/>
                  </a:lnTo>
                  <a:lnTo>
                    <a:pt x="2069" y="275"/>
                  </a:lnTo>
                  <a:lnTo>
                    <a:pt x="2069" y="275"/>
                  </a:lnTo>
                  <a:lnTo>
                    <a:pt x="1983" y="299"/>
                  </a:lnTo>
                  <a:lnTo>
                    <a:pt x="1897" y="318"/>
                  </a:lnTo>
                  <a:lnTo>
                    <a:pt x="1811" y="337"/>
                  </a:lnTo>
                  <a:lnTo>
                    <a:pt x="1723" y="354"/>
                  </a:lnTo>
                  <a:lnTo>
                    <a:pt x="1634" y="368"/>
                  </a:lnTo>
                  <a:lnTo>
                    <a:pt x="1547" y="380"/>
                  </a:lnTo>
                  <a:lnTo>
                    <a:pt x="1458" y="390"/>
                  </a:lnTo>
                  <a:lnTo>
                    <a:pt x="1370" y="400"/>
                  </a:lnTo>
                  <a:lnTo>
                    <a:pt x="1370" y="400"/>
                  </a:lnTo>
                  <a:lnTo>
                    <a:pt x="1283" y="407"/>
                  </a:lnTo>
                  <a:lnTo>
                    <a:pt x="1195" y="417"/>
                  </a:lnTo>
                  <a:lnTo>
                    <a:pt x="1109" y="430"/>
                  </a:lnTo>
                  <a:lnTo>
                    <a:pt x="1024" y="447"/>
                  </a:lnTo>
                  <a:lnTo>
                    <a:pt x="939" y="465"/>
                  </a:lnTo>
                  <a:lnTo>
                    <a:pt x="856" y="486"/>
                  </a:lnTo>
                  <a:lnTo>
                    <a:pt x="815" y="499"/>
                  </a:lnTo>
                  <a:lnTo>
                    <a:pt x="774" y="512"/>
                  </a:lnTo>
                  <a:lnTo>
                    <a:pt x="733" y="526"/>
                  </a:lnTo>
                  <a:lnTo>
                    <a:pt x="692" y="540"/>
                  </a:lnTo>
                  <a:lnTo>
                    <a:pt x="692" y="540"/>
                  </a:lnTo>
                  <a:lnTo>
                    <a:pt x="652" y="556"/>
                  </a:lnTo>
                  <a:lnTo>
                    <a:pt x="613" y="573"/>
                  </a:lnTo>
                  <a:lnTo>
                    <a:pt x="573" y="590"/>
                  </a:lnTo>
                  <a:lnTo>
                    <a:pt x="534" y="608"/>
                  </a:lnTo>
                  <a:lnTo>
                    <a:pt x="496" y="628"/>
                  </a:lnTo>
                  <a:lnTo>
                    <a:pt x="459" y="648"/>
                  </a:lnTo>
                  <a:lnTo>
                    <a:pt x="421" y="667"/>
                  </a:lnTo>
                  <a:lnTo>
                    <a:pt x="385" y="690"/>
                  </a:lnTo>
                  <a:lnTo>
                    <a:pt x="385" y="690"/>
                  </a:lnTo>
                  <a:lnTo>
                    <a:pt x="349" y="713"/>
                  </a:lnTo>
                  <a:lnTo>
                    <a:pt x="315" y="737"/>
                  </a:lnTo>
                  <a:lnTo>
                    <a:pt x="281" y="761"/>
                  </a:lnTo>
                  <a:lnTo>
                    <a:pt x="247" y="787"/>
                  </a:lnTo>
                  <a:lnTo>
                    <a:pt x="247" y="787"/>
                  </a:lnTo>
                  <a:lnTo>
                    <a:pt x="215" y="814"/>
                  </a:lnTo>
                  <a:lnTo>
                    <a:pt x="185" y="841"/>
                  </a:lnTo>
                  <a:lnTo>
                    <a:pt x="185" y="841"/>
                  </a:lnTo>
                  <a:lnTo>
                    <a:pt x="155" y="869"/>
                  </a:lnTo>
                  <a:lnTo>
                    <a:pt x="131" y="898"/>
                  </a:lnTo>
                  <a:lnTo>
                    <a:pt x="130" y="899"/>
                  </a:lnTo>
                  <a:lnTo>
                    <a:pt x="130" y="899"/>
                  </a:lnTo>
                  <a:lnTo>
                    <a:pt x="120" y="909"/>
                  </a:lnTo>
                  <a:lnTo>
                    <a:pt x="107" y="917"/>
                  </a:lnTo>
                  <a:lnTo>
                    <a:pt x="94" y="923"/>
                  </a:lnTo>
                  <a:lnTo>
                    <a:pt x="80" y="926"/>
                  </a:lnTo>
                  <a:lnTo>
                    <a:pt x="66" y="926"/>
                  </a:lnTo>
                  <a:lnTo>
                    <a:pt x="53" y="923"/>
                  </a:lnTo>
                  <a:lnTo>
                    <a:pt x="39" y="917"/>
                  </a:lnTo>
                  <a:lnTo>
                    <a:pt x="27" y="910"/>
                  </a:lnTo>
                  <a:lnTo>
                    <a:pt x="27" y="910"/>
                  </a:lnTo>
                  <a:lnTo>
                    <a:pt x="17" y="899"/>
                  </a:lnTo>
                  <a:lnTo>
                    <a:pt x="8" y="888"/>
                  </a:lnTo>
                  <a:lnTo>
                    <a:pt x="3" y="875"/>
                  </a:lnTo>
                  <a:lnTo>
                    <a:pt x="0" y="861"/>
                  </a:lnTo>
                  <a:lnTo>
                    <a:pt x="0" y="847"/>
                  </a:lnTo>
                  <a:lnTo>
                    <a:pt x="3" y="833"/>
                  </a:lnTo>
                  <a:lnTo>
                    <a:pt x="8" y="820"/>
                  </a:lnTo>
                  <a:lnTo>
                    <a:pt x="17" y="807"/>
                  </a:lnTo>
                  <a:lnTo>
                    <a:pt x="17" y="807"/>
                  </a:lnTo>
                  <a:lnTo>
                    <a:pt x="20" y="804"/>
                  </a:lnTo>
                  <a:lnTo>
                    <a:pt x="20" y="8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innerShdw blurRad="63500" dist="50800" dir="60000">
                <a:srgbClr val="000000">
                  <a:alpha val="38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 Narrow"/>
                <a:cs typeface="Arial Narrow"/>
              </a:endParaRPr>
            </a:p>
          </p:txBody>
        </p:sp>
        <p:grpSp>
          <p:nvGrpSpPr>
            <p:cNvPr id="76" name="Group 168"/>
            <p:cNvGrpSpPr/>
            <p:nvPr/>
          </p:nvGrpSpPr>
          <p:grpSpPr>
            <a:xfrm rot="18617175">
              <a:off x="6718460" y="3075585"/>
              <a:ext cx="340136" cy="167559"/>
              <a:chOff x="793750" y="0"/>
              <a:chExt cx="7556501" cy="2116991"/>
            </a:xfrm>
            <a:grpFill/>
          </p:grpSpPr>
          <p:sp>
            <p:nvSpPr>
              <p:cNvPr id="134" name="Freeform 7"/>
              <p:cNvSpPr>
                <a:spLocks/>
              </p:cNvSpPr>
              <p:nvPr/>
            </p:nvSpPr>
            <p:spPr bwMode="auto">
              <a:xfrm>
                <a:off x="793750" y="696178"/>
                <a:ext cx="7413625" cy="1420813"/>
              </a:xfrm>
              <a:custGeom>
                <a:avLst/>
                <a:gdLst/>
                <a:ahLst/>
                <a:cxnLst>
                  <a:cxn ang="0">
                    <a:pos x="9339" y="0"/>
                  </a:cxn>
                  <a:cxn ang="0">
                    <a:pos x="8708" y="106"/>
                  </a:cxn>
                  <a:cxn ang="0">
                    <a:pos x="8060" y="203"/>
                  </a:cxn>
                  <a:cxn ang="0">
                    <a:pos x="7395" y="293"/>
                  </a:cxn>
                  <a:cxn ang="0">
                    <a:pos x="6713" y="375"/>
                  </a:cxn>
                  <a:cxn ang="0">
                    <a:pos x="6018" y="448"/>
                  </a:cxn>
                  <a:cxn ang="0">
                    <a:pos x="5307" y="514"/>
                  </a:cxn>
                  <a:cxn ang="0">
                    <a:pos x="4586" y="568"/>
                  </a:cxn>
                  <a:cxn ang="0">
                    <a:pos x="3853" y="615"/>
                  </a:cxn>
                  <a:cxn ang="0">
                    <a:pos x="1868" y="724"/>
                  </a:cxn>
                  <a:cxn ang="0">
                    <a:pos x="2" y="820"/>
                  </a:cxn>
                  <a:cxn ang="0">
                    <a:pos x="0" y="822"/>
                  </a:cxn>
                  <a:cxn ang="0">
                    <a:pos x="113" y="870"/>
                  </a:cxn>
                  <a:cxn ang="0">
                    <a:pos x="431" y="997"/>
                  </a:cxn>
                  <a:cxn ang="0">
                    <a:pos x="657" y="1081"/>
                  </a:cxn>
                  <a:cxn ang="0">
                    <a:pos x="921" y="1173"/>
                  </a:cxn>
                  <a:cxn ang="0">
                    <a:pos x="1223" y="1270"/>
                  </a:cxn>
                  <a:cxn ang="0">
                    <a:pos x="1559" y="1369"/>
                  </a:cxn>
                  <a:cxn ang="0">
                    <a:pos x="1922" y="1465"/>
                  </a:cxn>
                  <a:cxn ang="0">
                    <a:pos x="2310" y="1555"/>
                  </a:cxn>
                  <a:cxn ang="0">
                    <a:pos x="2718" y="1635"/>
                  </a:cxn>
                  <a:cxn ang="0">
                    <a:pos x="2930" y="1672"/>
                  </a:cxn>
                  <a:cxn ang="0">
                    <a:pos x="3146" y="1703"/>
                  </a:cxn>
                  <a:cxn ang="0">
                    <a:pos x="3363" y="1731"/>
                  </a:cxn>
                  <a:cxn ang="0">
                    <a:pos x="3585" y="1753"/>
                  </a:cxn>
                  <a:cxn ang="0">
                    <a:pos x="3809" y="1771"/>
                  </a:cxn>
                  <a:cxn ang="0">
                    <a:pos x="4035" y="1785"/>
                  </a:cxn>
                  <a:cxn ang="0">
                    <a:pos x="4263" y="1790"/>
                  </a:cxn>
                  <a:cxn ang="0">
                    <a:pos x="4491" y="1790"/>
                  </a:cxn>
                  <a:cxn ang="0">
                    <a:pos x="4720" y="1783"/>
                  </a:cxn>
                  <a:cxn ang="0">
                    <a:pos x="4949" y="1767"/>
                  </a:cxn>
                  <a:cxn ang="0">
                    <a:pos x="5057" y="1759"/>
                  </a:cxn>
                  <a:cxn ang="0">
                    <a:pos x="5267" y="1734"/>
                  </a:cxn>
                  <a:cxn ang="0">
                    <a:pos x="5469" y="1705"/>
                  </a:cxn>
                  <a:cxn ang="0">
                    <a:pos x="5665" y="1672"/>
                  </a:cxn>
                  <a:cxn ang="0">
                    <a:pos x="5853" y="1632"/>
                  </a:cxn>
                  <a:cxn ang="0">
                    <a:pos x="6037" y="1588"/>
                  </a:cxn>
                  <a:cxn ang="0">
                    <a:pos x="6213" y="1540"/>
                  </a:cxn>
                  <a:cxn ang="0">
                    <a:pos x="6383" y="1487"/>
                  </a:cxn>
                  <a:cxn ang="0">
                    <a:pos x="6548" y="1432"/>
                  </a:cxn>
                  <a:cxn ang="0">
                    <a:pos x="6708" y="1374"/>
                  </a:cxn>
                  <a:cxn ang="0">
                    <a:pos x="6863" y="1312"/>
                  </a:cxn>
                  <a:cxn ang="0">
                    <a:pos x="7085" y="1216"/>
                  </a:cxn>
                  <a:cxn ang="0">
                    <a:pos x="7367" y="1081"/>
                  </a:cxn>
                  <a:cxn ang="0">
                    <a:pos x="7629" y="942"/>
                  </a:cxn>
                  <a:cxn ang="0">
                    <a:pos x="7878" y="801"/>
                  </a:cxn>
                  <a:cxn ang="0">
                    <a:pos x="8112" y="660"/>
                  </a:cxn>
                  <a:cxn ang="0">
                    <a:pos x="8549" y="394"/>
                  </a:cxn>
                  <a:cxn ang="0">
                    <a:pos x="8755" y="274"/>
                  </a:cxn>
                  <a:cxn ang="0">
                    <a:pos x="8953" y="166"/>
                  </a:cxn>
                  <a:cxn ang="0">
                    <a:pos x="9148" y="74"/>
                  </a:cxn>
                  <a:cxn ang="0">
                    <a:pos x="9244" y="34"/>
                  </a:cxn>
                  <a:cxn ang="0">
                    <a:pos x="9339" y="0"/>
                  </a:cxn>
                </a:cxnLst>
                <a:rect l="0" t="0" r="r" b="b"/>
                <a:pathLst>
                  <a:path w="9339" h="1790">
                    <a:moveTo>
                      <a:pt x="9339" y="0"/>
                    </a:moveTo>
                    <a:lnTo>
                      <a:pt x="9339" y="0"/>
                    </a:lnTo>
                    <a:lnTo>
                      <a:pt x="9026" y="53"/>
                    </a:lnTo>
                    <a:lnTo>
                      <a:pt x="8708" y="106"/>
                    </a:lnTo>
                    <a:lnTo>
                      <a:pt x="8387" y="156"/>
                    </a:lnTo>
                    <a:lnTo>
                      <a:pt x="8060" y="203"/>
                    </a:lnTo>
                    <a:lnTo>
                      <a:pt x="7730" y="250"/>
                    </a:lnTo>
                    <a:lnTo>
                      <a:pt x="7395" y="293"/>
                    </a:lnTo>
                    <a:lnTo>
                      <a:pt x="7056" y="335"/>
                    </a:lnTo>
                    <a:lnTo>
                      <a:pt x="6713" y="375"/>
                    </a:lnTo>
                    <a:lnTo>
                      <a:pt x="6368" y="413"/>
                    </a:lnTo>
                    <a:lnTo>
                      <a:pt x="6018" y="448"/>
                    </a:lnTo>
                    <a:lnTo>
                      <a:pt x="5664" y="483"/>
                    </a:lnTo>
                    <a:lnTo>
                      <a:pt x="5307" y="514"/>
                    </a:lnTo>
                    <a:lnTo>
                      <a:pt x="4949" y="542"/>
                    </a:lnTo>
                    <a:lnTo>
                      <a:pt x="4586" y="568"/>
                    </a:lnTo>
                    <a:lnTo>
                      <a:pt x="4221" y="592"/>
                    </a:lnTo>
                    <a:lnTo>
                      <a:pt x="3853" y="615"/>
                    </a:lnTo>
                    <a:lnTo>
                      <a:pt x="3853" y="615"/>
                    </a:lnTo>
                    <a:lnTo>
                      <a:pt x="1868" y="724"/>
                    </a:lnTo>
                    <a:lnTo>
                      <a:pt x="919" y="775"/>
                    </a:lnTo>
                    <a:lnTo>
                      <a:pt x="2" y="820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30" y="834"/>
                    </a:lnTo>
                    <a:lnTo>
                      <a:pt x="113" y="870"/>
                    </a:lnTo>
                    <a:lnTo>
                      <a:pt x="249" y="926"/>
                    </a:lnTo>
                    <a:lnTo>
                      <a:pt x="431" y="997"/>
                    </a:lnTo>
                    <a:lnTo>
                      <a:pt x="539" y="1037"/>
                    </a:lnTo>
                    <a:lnTo>
                      <a:pt x="657" y="1081"/>
                    </a:lnTo>
                    <a:lnTo>
                      <a:pt x="784" y="1126"/>
                    </a:lnTo>
                    <a:lnTo>
                      <a:pt x="921" y="1173"/>
                    </a:lnTo>
                    <a:lnTo>
                      <a:pt x="1069" y="1221"/>
                    </a:lnTo>
                    <a:lnTo>
                      <a:pt x="1223" y="1270"/>
                    </a:lnTo>
                    <a:lnTo>
                      <a:pt x="1387" y="1319"/>
                    </a:lnTo>
                    <a:lnTo>
                      <a:pt x="1559" y="1369"/>
                    </a:lnTo>
                    <a:lnTo>
                      <a:pt x="1736" y="1418"/>
                    </a:lnTo>
                    <a:lnTo>
                      <a:pt x="1922" y="1465"/>
                    </a:lnTo>
                    <a:lnTo>
                      <a:pt x="2113" y="1512"/>
                    </a:lnTo>
                    <a:lnTo>
                      <a:pt x="2310" y="1555"/>
                    </a:lnTo>
                    <a:lnTo>
                      <a:pt x="2511" y="1597"/>
                    </a:lnTo>
                    <a:lnTo>
                      <a:pt x="2718" y="1635"/>
                    </a:lnTo>
                    <a:lnTo>
                      <a:pt x="2824" y="1654"/>
                    </a:lnTo>
                    <a:lnTo>
                      <a:pt x="2930" y="1672"/>
                    </a:lnTo>
                    <a:lnTo>
                      <a:pt x="3036" y="1687"/>
                    </a:lnTo>
                    <a:lnTo>
                      <a:pt x="3146" y="1703"/>
                    </a:lnTo>
                    <a:lnTo>
                      <a:pt x="3253" y="1717"/>
                    </a:lnTo>
                    <a:lnTo>
                      <a:pt x="3363" y="1731"/>
                    </a:lnTo>
                    <a:lnTo>
                      <a:pt x="3474" y="1743"/>
                    </a:lnTo>
                    <a:lnTo>
                      <a:pt x="3585" y="1753"/>
                    </a:lnTo>
                    <a:lnTo>
                      <a:pt x="3696" y="1764"/>
                    </a:lnTo>
                    <a:lnTo>
                      <a:pt x="3809" y="1771"/>
                    </a:lnTo>
                    <a:lnTo>
                      <a:pt x="3922" y="1778"/>
                    </a:lnTo>
                    <a:lnTo>
                      <a:pt x="4035" y="1785"/>
                    </a:lnTo>
                    <a:lnTo>
                      <a:pt x="4148" y="1788"/>
                    </a:lnTo>
                    <a:lnTo>
                      <a:pt x="4263" y="1790"/>
                    </a:lnTo>
                    <a:lnTo>
                      <a:pt x="4378" y="1790"/>
                    </a:lnTo>
                    <a:lnTo>
                      <a:pt x="4491" y="1790"/>
                    </a:lnTo>
                    <a:lnTo>
                      <a:pt x="4605" y="1786"/>
                    </a:lnTo>
                    <a:lnTo>
                      <a:pt x="4720" y="1783"/>
                    </a:lnTo>
                    <a:lnTo>
                      <a:pt x="4835" y="1776"/>
                    </a:lnTo>
                    <a:lnTo>
                      <a:pt x="4949" y="1767"/>
                    </a:lnTo>
                    <a:lnTo>
                      <a:pt x="4949" y="1767"/>
                    </a:lnTo>
                    <a:lnTo>
                      <a:pt x="5057" y="1759"/>
                    </a:lnTo>
                    <a:lnTo>
                      <a:pt x="5163" y="1746"/>
                    </a:lnTo>
                    <a:lnTo>
                      <a:pt x="5267" y="1734"/>
                    </a:lnTo>
                    <a:lnTo>
                      <a:pt x="5368" y="1720"/>
                    </a:lnTo>
                    <a:lnTo>
                      <a:pt x="5469" y="1705"/>
                    </a:lnTo>
                    <a:lnTo>
                      <a:pt x="5568" y="1689"/>
                    </a:lnTo>
                    <a:lnTo>
                      <a:pt x="5665" y="1672"/>
                    </a:lnTo>
                    <a:lnTo>
                      <a:pt x="5759" y="1653"/>
                    </a:lnTo>
                    <a:lnTo>
                      <a:pt x="5853" y="1632"/>
                    </a:lnTo>
                    <a:lnTo>
                      <a:pt x="5945" y="1611"/>
                    </a:lnTo>
                    <a:lnTo>
                      <a:pt x="6037" y="1588"/>
                    </a:lnTo>
                    <a:lnTo>
                      <a:pt x="6126" y="1564"/>
                    </a:lnTo>
                    <a:lnTo>
                      <a:pt x="6213" y="1540"/>
                    </a:lnTo>
                    <a:lnTo>
                      <a:pt x="6300" y="1513"/>
                    </a:lnTo>
                    <a:lnTo>
                      <a:pt x="6383" y="1487"/>
                    </a:lnTo>
                    <a:lnTo>
                      <a:pt x="6467" y="1461"/>
                    </a:lnTo>
                    <a:lnTo>
                      <a:pt x="6548" y="1432"/>
                    </a:lnTo>
                    <a:lnTo>
                      <a:pt x="6630" y="1404"/>
                    </a:lnTo>
                    <a:lnTo>
                      <a:pt x="6708" y="1374"/>
                    </a:lnTo>
                    <a:lnTo>
                      <a:pt x="6786" y="1343"/>
                    </a:lnTo>
                    <a:lnTo>
                      <a:pt x="6863" y="1312"/>
                    </a:lnTo>
                    <a:lnTo>
                      <a:pt x="6939" y="1281"/>
                    </a:lnTo>
                    <a:lnTo>
                      <a:pt x="7085" y="1216"/>
                    </a:lnTo>
                    <a:lnTo>
                      <a:pt x="7228" y="1150"/>
                    </a:lnTo>
                    <a:lnTo>
                      <a:pt x="7367" y="1081"/>
                    </a:lnTo>
                    <a:lnTo>
                      <a:pt x="7499" y="1011"/>
                    </a:lnTo>
                    <a:lnTo>
                      <a:pt x="7629" y="942"/>
                    </a:lnTo>
                    <a:lnTo>
                      <a:pt x="7756" y="870"/>
                    </a:lnTo>
                    <a:lnTo>
                      <a:pt x="7878" y="801"/>
                    </a:lnTo>
                    <a:lnTo>
                      <a:pt x="7996" y="730"/>
                    </a:lnTo>
                    <a:lnTo>
                      <a:pt x="8112" y="660"/>
                    </a:lnTo>
                    <a:lnTo>
                      <a:pt x="8337" y="524"/>
                    </a:lnTo>
                    <a:lnTo>
                      <a:pt x="8549" y="394"/>
                    </a:lnTo>
                    <a:lnTo>
                      <a:pt x="8653" y="333"/>
                    </a:lnTo>
                    <a:lnTo>
                      <a:pt x="8755" y="274"/>
                    </a:lnTo>
                    <a:lnTo>
                      <a:pt x="8854" y="219"/>
                    </a:lnTo>
                    <a:lnTo>
                      <a:pt x="8953" y="166"/>
                    </a:lnTo>
                    <a:lnTo>
                      <a:pt x="9051" y="118"/>
                    </a:lnTo>
                    <a:lnTo>
                      <a:pt x="9148" y="74"/>
                    </a:lnTo>
                    <a:lnTo>
                      <a:pt x="9197" y="53"/>
                    </a:lnTo>
                    <a:lnTo>
                      <a:pt x="9244" y="34"/>
                    </a:lnTo>
                    <a:lnTo>
                      <a:pt x="9292" y="17"/>
                    </a:lnTo>
                    <a:lnTo>
                      <a:pt x="9339" y="0"/>
                    </a:lnTo>
                    <a:lnTo>
                      <a:pt x="9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35" name="Freeform 8"/>
              <p:cNvSpPr>
                <a:spLocks/>
              </p:cNvSpPr>
              <p:nvPr/>
            </p:nvSpPr>
            <p:spPr bwMode="auto">
              <a:xfrm>
                <a:off x="795338" y="0"/>
                <a:ext cx="7554913" cy="1363663"/>
              </a:xfrm>
              <a:custGeom>
                <a:avLst/>
                <a:gdLst/>
                <a:ahLst/>
                <a:cxnLst>
                  <a:cxn ang="0">
                    <a:pos x="9337" y="899"/>
                  </a:cxn>
                  <a:cxn ang="0">
                    <a:pos x="9428" y="874"/>
                  </a:cxn>
                  <a:cxn ang="0">
                    <a:pos x="9518" y="862"/>
                  </a:cxn>
                  <a:cxn ang="0">
                    <a:pos x="9466" y="860"/>
                  </a:cxn>
                  <a:cxn ang="0">
                    <a:pos x="9362" y="852"/>
                  </a:cxn>
                  <a:cxn ang="0">
                    <a:pos x="9200" y="827"/>
                  </a:cxn>
                  <a:cxn ang="0">
                    <a:pos x="8971" y="780"/>
                  </a:cxn>
                  <a:cxn ang="0">
                    <a:pos x="8727" y="720"/>
                  </a:cxn>
                  <a:cxn ang="0">
                    <a:pos x="8331" y="608"/>
                  </a:cxn>
                  <a:cxn ang="0">
                    <a:pos x="7891" y="481"/>
                  </a:cxn>
                  <a:cxn ang="0">
                    <a:pos x="7572" y="395"/>
                  </a:cxn>
                  <a:cxn ang="0">
                    <a:pos x="7229" y="308"/>
                  </a:cxn>
                  <a:cxn ang="0">
                    <a:pos x="6861" y="226"/>
                  </a:cxn>
                  <a:cxn ang="0">
                    <a:pos x="6466" y="153"/>
                  </a:cxn>
                  <a:cxn ang="0">
                    <a:pos x="6152" y="104"/>
                  </a:cxn>
                  <a:cxn ang="0">
                    <a:pos x="5933" y="76"/>
                  </a:cxn>
                  <a:cxn ang="0">
                    <a:pos x="5707" y="52"/>
                  </a:cxn>
                  <a:cxn ang="0">
                    <a:pos x="5474" y="31"/>
                  </a:cxn>
                  <a:cxn ang="0">
                    <a:pos x="5231" y="16"/>
                  </a:cxn>
                  <a:cxn ang="0">
                    <a:pos x="4982" y="5"/>
                  </a:cxn>
                  <a:cxn ang="0">
                    <a:pos x="4723" y="0"/>
                  </a:cxn>
                  <a:cxn ang="0">
                    <a:pos x="4456" y="0"/>
                  </a:cxn>
                  <a:cxn ang="0">
                    <a:pos x="4181" y="7"/>
                  </a:cxn>
                  <a:cxn ang="0">
                    <a:pos x="3896" y="19"/>
                  </a:cxn>
                  <a:cxn ang="0">
                    <a:pos x="3750" y="28"/>
                  </a:cxn>
                  <a:cxn ang="0">
                    <a:pos x="3463" y="52"/>
                  </a:cxn>
                  <a:cxn ang="0">
                    <a:pos x="3192" y="82"/>
                  </a:cxn>
                  <a:cxn ang="0">
                    <a:pos x="2935" y="118"/>
                  </a:cxn>
                  <a:cxn ang="0">
                    <a:pos x="2692" y="160"/>
                  </a:cxn>
                  <a:cxn ang="0">
                    <a:pos x="2461" y="209"/>
                  </a:cxn>
                  <a:cxn ang="0">
                    <a:pos x="2243" y="261"/>
                  </a:cxn>
                  <a:cxn ang="0">
                    <a:pos x="2038" y="316"/>
                  </a:cxn>
                  <a:cxn ang="0">
                    <a:pos x="1847" y="377"/>
                  </a:cxn>
                  <a:cxn ang="0">
                    <a:pos x="1666" y="441"/>
                  </a:cxn>
                  <a:cxn ang="0">
                    <a:pos x="1496" y="509"/>
                  </a:cxn>
                  <a:cxn ang="0">
                    <a:pos x="1338" y="579"/>
                  </a:cxn>
                  <a:cxn ang="0">
                    <a:pos x="1192" y="650"/>
                  </a:cxn>
                  <a:cxn ang="0">
                    <a:pos x="1055" y="721"/>
                  </a:cxn>
                  <a:cxn ang="0">
                    <a:pos x="928" y="796"/>
                  </a:cxn>
                  <a:cxn ang="0">
                    <a:pos x="811" y="869"/>
                  </a:cxn>
                  <a:cxn ang="0">
                    <a:pos x="705" y="944"/>
                  </a:cxn>
                  <a:cxn ang="0">
                    <a:pos x="606" y="1017"/>
                  </a:cxn>
                  <a:cxn ang="0">
                    <a:pos x="518" y="1090"/>
                  </a:cxn>
                  <a:cxn ang="0">
                    <a:pos x="436" y="1161"/>
                  </a:cxn>
                  <a:cxn ang="0">
                    <a:pos x="299" y="1295"/>
                  </a:cxn>
                  <a:cxn ang="0">
                    <a:pos x="191" y="1418"/>
                  </a:cxn>
                  <a:cxn ang="0">
                    <a:pos x="111" y="1526"/>
                  </a:cxn>
                  <a:cxn ang="0">
                    <a:pos x="54" y="1613"/>
                  </a:cxn>
                  <a:cxn ang="0">
                    <a:pos x="19" y="1677"/>
                  </a:cxn>
                  <a:cxn ang="0">
                    <a:pos x="0" y="1719"/>
                  </a:cxn>
                  <a:cxn ang="0">
                    <a:pos x="917" y="1674"/>
                  </a:cxn>
                  <a:cxn ang="0">
                    <a:pos x="3851" y="1514"/>
                  </a:cxn>
                  <a:cxn ang="0">
                    <a:pos x="4219" y="1491"/>
                  </a:cxn>
                  <a:cxn ang="0">
                    <a:pos x="4947" y="1441"/>
                  </a:cxn>
                  <a:cxn ang="0">
                    <a:pos x="5662" y="1382"/>
                  </a:cxn>
                  <a:cxn ang="0">
                    <a:pos x="6366" y="1312"/>
                  </a:cxn>
                  <a:cxn ang="0">
                    <a:pos x="7054" y="1234"/>
                  </a:cxn>
                  <a:cxn ang="0">
                    <a:pos x="7728" y="1149"/>
                  </a:cxn>
                  <a:cxn ang="0">
                    <a:pos x="8385" y="1055"/>
                  </a:cxn>
                  <a:cxn ang="0">
                    <a:pos x="9024" y="952"/>
                  </a:cxn>
                  <a:cxn ang="0">
                    <a:pos x="9337" y="899"/>
                  </a:cxn>
                </a:cxnLst>
                <a:rect l="0" t="0" r="r" b="b"/>
                <a:pathLst>
                  <a:path w="9518" h="1719">
                    <a:moveTo>
                      <a:pt x="9337" y="899"/>
                    </a:moveTo>
                    <a:lnTo>
                      <a:pt x="9337" y="899"/>
                    </a:lnTo>
                    <a:lnTo>
                      <a:pt x="9382" y="885"/>
                    </a:lnTo>
                    <a:lnTo>
                      <a:pt x="9428" y="874"/>
                    </a:lnTo>
                    <a:lnTo>
                      <a:pt x="9473" y="867"/>
                    </a:lnTo>
                    <a:lnTo>
                      <a:pt x="9518" y="862"/>
                    </a:lnTo>
                    <a:lnTo>
                      <a:pt x="9518" y="862"/>
                    </a:lnTo>
                    <a:lnTo>
                      <a:pt x="9466" y="860"/>
                    </a:lnTo>
                    <a:lnTo>
                      <a:pt x="9414" y="857"/>
                    </a:lnTo>
                    <a:lnTo>
                      <a:pt x="9362" y="852"/>
                    </a:lnTo>
                    <a:lnTo>
                      <a:pt x="9308" y="845"/>
                    </a:lnTo>
                    <a:lnTo>
                      <a:pt x="9200" y="827"/>
                    </a:lnTo>
                    <a:lnTo>
                      <a:pt x="9087" y="806"/>
                    </a:lnTo>
                    <a:lnTo>
                      <a:pt x="8971" y="780"/>
                    </a:lnTo>
                    <a:lnTo>
                      <a:pt x="8851" y="753"/>
                    </a:lnTo>
                    <a:lnTo>
                      <a:pt x="8727" y="720"/>
                    </a:lnTo>
                    <a:lnTo>
                      <a:pt x="8600" y="685"/>
                    </a:lnTo>
                    <a:lnTo>
                      <a:pt x="8331" y="608"/>
                    </a:lnTo>
                    <a:lnTo>
                      <a:pt x="8043" y="525"/>
                    </a:lnTo>
                    <a:lnTo>
                      <a:pt x="7891" y="481"/>
                    </a:lnTo>
                    <a:lnTo>
                      <a:pt x="7735" y="438"/>
                    </a:lnTo>
                    <a:lnTo>
                      <a:pt x="7572" y="395"/>
                    </a:lnTo>
                    <a:lnTo>
                      <a:pt x="7403" y="351"/>
                    </a:lnTo>
                    <a:lnTo>
                      <a:pt x="7229" y="308"/>
                    </a:lnTo>
                    <a:lnTo>
                      <a:pt x="7049" y="266"/>
                    </a:lnTo>
                    <a:lnTo>
                      <a:pt x="6861" y="226"/>
                    </a:lnTo>
                    <a:lnTo>
                      <a:pt x="6666" y="189"/>
                    </a:lnTo>
                    <a:lnTo>
                      <a:pt x="6466" y="153"/>
                    </a:lnTo>
                    <a:lnTo>
                      <a:pt x="6258" y="120"/>
                    </a:lnTo>
                    <a:lnTo>
                      <a:pt x="6152" y="104"/>
                    </a:lnTo>
                    <a:lnTo>
                      <a:pt x="6044" y="90"/>
                    </a:lnTo>
                    <a:lnTo>
                      <a:pt x="5933" y="76"/>
                    </a:lnTo>
                    <a:lnTo>
                      <a:pt x="5822" y="64"/>
                    </a:lnTo>
                    <a:lnTo>
                      <a:pt x="5707" y="52"/>
                    </a:lnTo>
                    <a:lnTo>
                      <a:pt x="5592" y="42"/>
                    </a:lnTo>
                    <a:lnTo>
                      <a:pt x="5474" y="31"/>
                    </a:lnTo>
                    <a:lnTo>
                      <a:pt x="5354" y="23"/>
                    </a:lnTo>
                    <a:lnTo>
                      <a:pt x="5231" y="16"/>
                    </a:lnTo>
                    <a:lnTo>
                      <a:pt x="5107" y="10"/>
                    </a:lnTo>
                    <a:lnTo>
                      <a:pt x="4982" y="5"/>
                    </a:lnTo>
                    <a:lnTo>
                      <a:pt x="4854" y="2"/>
                    </a:lnTo>
                    <a:lnTo>
                      <a:pt x="4723" y="0"/>
                    </a:lnTo>
                    <a:lnTo>
                      <a:pt x="4591" y="0"/>
                    </a:lnTo>
                    <a:lnTo>
                      <a:pt x="4456" y="0"/>
                    </a:lnTo>
                    <a:lnTo>
                      <a:pt x="4318" y="2"/>
                    </a:lnTo>
                    <a:lnTo>
                      <a:pt x="4181" y="7"/>
                    </a:lnTo>
                    <a:lnTo>
                      <a:pt x="4039" y="12"/>
                    </a:lnTo>
                    <a:lnTo>
                      <a:pt x="3896" y="19"/>
                    </a:lnTo>
                    <a:lnTo>
                      <a:pt x="3750" y="28"/>
                    </a:lnTo>
                    <a:lnTo>
                      <a:pt x="3750" y="28"/>
                    </a:lnTo>
                    <a:lnTo>
                      <a:pt x="3606" y="38"/>
                    </a:lnTo>
                    <a:lnTo>
                      <a:pt x="3463" y="52"/>
                    </a:lnTo>
                    <a:lnTo>
                      <a:pt x="3326" y="66"/>
                    </a:lnTo>
                    <a:lnTo>
                      <a:pt x="3192" y="82"/>
                    </a:lnTo>
                    <a:lnTo>
                      <a:pt x="3062" y="99"/>
                    </a:lnTo>
                    <a:lnTo>
                      <a:pt x="2935" y="118"/>
                    </a:lnTo>
                    <a:lnTo>
                      <a:pt x="2812" y="139"/>
                    </a:lnTo>
                    <a:lnTo>
                      <a:pt x="2692" y="160"/>
                    </a:lnTo>
                    <a:lnTo>
                      <a:pt x="2575" y="184"/>
                    </a:lnTo>
                    <a:lnTo>
                      <a:pt x="2461" y="209"/>
                    </a:lnTo>
                    <a:lnTo>
                      <a:pt x="2351" y="233"/>
                    </a:lnTo>
                    <a:lnTo>
                      <a:pt x="2243" y="261"/>
                    </a:lnTo>
                    <a:lnTo>
                      <a:pt x="2139" y="289"/>
                    </a:lnTo>
                    <a:lnTo>
                      <a:pt x="2038" y="316"/>
                    </a:lnTo>
                    <a:lnTo>
                      <a:pt x="1941" y="348"/>
                    </a:lnTo>
                    <a:lnTo>
                      <a:pt x="1847" y="377"/>
                    </a:lnTo>
                    <a:lnTo>
                      <a:pt x="1755" y="410"/>
                    </a:lnTo>
                    <a:lnTo>
                      <a:pt x="1666" y="441"/>
                    </a:lnTo>
                    <a:lnTo>
                      <a:pt x="1579" y="474"/>
                    </a:lnTo>
                    <a:lnTo>
                      <a:pt x="1496" y="509"/>
                    </a:lnTo>
                    <a:lnTo>
                      <a:pt x="1416" y="544"/>
                    </a:lnTo>
                    <a:lnTo>
                      <a:pt x="1338" y="579"/>
                    </a:lnTo>
                    <a:lnTo>
                      <a:pt x="1263" y="614"/>
                    </a:lnTo>
                    <a:lnTo>
                      <a:pt x="1192" y="650"/>
                    </a:lnTo>
                    <a:lnTo>
                      <a:pt x="1122" y="685"/>
                    </a:lnTo>
                    <a:lnTo>
                      <a:pt x="1055" y="721"/>
                    </a:lnTo>
                    <a:lnTo>
                      <a:pt x="990" y="760"/>
                    </a:lnTo>
                    <a:lnTo>
                      <a:pt x="928" y="796"/>
                    </a:lnTo>
                    <a:lnTo>
                      <a:pt x="869" y="833"/>
                    </a:lnTo>
                    <a:lnTo>
                      <a:pt x="811" y="869"/>
                    </a:lnTo>
                    <a:lnTo>
                      <a:pt x="757" y="907"/>
                    </a:lnTo>
                    <a:lnTo>
                      <a:pt x="705" y="944"/>
                    </a:lnTo>
                    <a:lnTo>
                      <a:pt x="655" y="980"/>
                    </a:lnTo>
                    <a:lnTo>
                      <a:pt x="606" y="1017"/>
                    </a:lnTo>
                    <a:lnTo>
                      <a:pt x="561" y="1053"/>
                    </a:lnTo>
                    <a:lnTo>
                      <a:pt x="518" y="1090"/>
                    </a:lnTo>
                    <a:lnTo>
                      <a:pt x="476" y="1125"/>
                    </a:lnTo>
                    <a:lnTo>
                      <a:pt x="436" y="1161"/>
                    </a:lnTo>
                    <a:lnTo>
                      <a:pt x="365" y="1229"/>
                    </a:lnTo>
                    <a:lnTo>
                      <a:pt x="299" y="1295"/>
                    </a:lnTo>
                    <a:lnTo>
                      <a:pt x="241" y="1359"/>
                    </a:lnTo>
                    <a:lnTo>
                      <a:pt x="191" y="1418"/>
                    </a:lnTo>
                    <a:lnTo>
                      <a:pt x="147" y="1474"/>
                    </a:lnTo>
                    <a:lnTo>
                      <a:pt x="111" y="1526"/>
                    </a:lnTo>
                    <a:lnTo>
                      <a:pt x="80" y="1573"/>
                    </a:lnTo>
                    <a:lnTo>
                      <a:pt x="54" y="1613"/>
                    </a:lnTo>
                    <a:lnTo>
                      <a:pt x="33" y="1648"/>
                    </a:lnTo>
                    <a:lnTo>
                      <a:pt x="19" y="1677"/>
                    </a:lnTo>
                    <a:lnTo>
                      <a:pt x="8" y="1698"/>
                    </a:lnTo>
                    <a:lnTo>
                      <a:pt x="0" y="1719"/>
                    </a:lnTo>
                    <a:lnTo>
                      <a:pt x="0" y="1719"/>
                    </a:lnTo>
                    <a:lnTo>
                      <a:pt x="917" y="1674"/>
                    </a:lnTo>
                    <a:lnTo>
                      <a:pt x="1866" y="1623"/>
                    </a:lnTo>
                    <a:lnTo>
                      <a:pt x="3851" y="1514"/>
                    </a:lnTo>
                    <a:lnTo>
                      <a:pt x="3851" y="1514"/>
                    </a:lnTo>
                    <a:lnTo>
                      <a:pt x="4219" y="1491"/>
                    </a:lnTo>
                    <a:lnTo>
                      <a:pt x="4584" y="1467"/>
                    </a:lnTo>
                    <a:lnTo>
                      <a:pt x="4947" y="1441"/>
                    </a:lnTo>
                    <a:lnTo>
                      <a:pt x="5305" y="1413"/>
                    </a:lnTo>
                    <a:lnTo>
                      <a:pt x="5662" y="1382"/>
                    </a:lnTo>
                    <a:lnTo>
                      <a:pt x="6016" y="1347"/>
                    </a:lnTo>
                    <a:lnTo>
                      <a:pt x="6366" y="1312"/>
                    </a:lnTo>
                    <a:lnTo>
                      <a:pt x="6711" y="1274"/>
                    </a:lnTo>
                    <a:lnTo>
                      <a:pt x="7054" y="1234"/>
                    </a:lnTo>
                    <a:lnTo>
                      <a:pt x="7393" y="1192"/>
                    </a:lnTo>
                    <a:lnTo>
                      <a:pt x="7728" y="1149"/>
                    </a:lnTo>
                    <a:lnTo>
                      <a:pt x="8058" y="1102"/>
                    </a:lnTo>
                    <a:lnTo>
                      <a:pt x="8385" y="1055"/>
                    </a:lnTo>
                    <a:lnTo>
                      <a:pt x="8706" y="1005"/>
                    </a:lnTo>
                    <a:lnTo>
                      <a:pt x="9024" y="952"/>
                    </a:lnTo>
                    <a:lnTo>
                      <a:pt x="9337" y="899"/>
                    </a:lnTo>
                    <a:lnTo>
                      <a:pt x="9337" y="8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77" name="Group 168"/>
            <p:cNvGrpSpPr/>
            <p:nvPr/>
          </p:nvGrpSpPr>
          <p:grpSpPr>
            <a:xfrm rot="550500">
              <a:off x="5079516" y="3730262"/>
              <a:ext cx="820427" cy="229847"/>
              <a:chOff x="793750" y="0"/>
              <a:chExt cx="7556501" cy="2116991"/>
            </a:xfrm>
            <a:grpFill/>
          </p:grpSpPr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793750" y="696178"/>
                <a:ext cx="7413625" cy="1420813"/>
              </a:xfrm>
              <a:custGeom>
                <a:avLst/>
                <a:gdLst/>
                <a:ahLst/>
                <a:cxnLst>
                  <a:cxn ang="0">
                    <a:pos x="9339" y="0"/>
                  </a:cxn>
                  <a:cxn ang="0">
                    <a:pos x="8708" y="106"/>
                  </a:cxn>
                  <a:cxn ang="0">
                    <a:pos x="8060" y="203"/>
                  </a:cxn>
                  <a:cxn ang="0">
                    <a:pos x="7395" y="293"/>
                  </a:cxn>
                  <a:cxn ang="0">
                    <a:pos x="6713" y="375"/>
                  </a:cxn>
                  <a:cxn ang="0">
                    <a:pos x="6018" y="448"/>
                  </a:cxn>
                  <a:cxn ang="0">
                    <a:pos x="5307" y="514"/>
                  </a:cxn>
                  <a:cxn ang="0">
                    <a:pos x="4586" y="568"/>
                  </a:cxn>
                  <a:cxn ang="0">
                    <a:pos x="3853" y="615"/>
                  </a:cxn>
                  <a:cxn ang="0">
                    <a:pos x="1868" y="724"/>
                  </a:cxn>
                  <a:cxn ang="0">
                    <a:pos x="2" y="820"/>
                  </a:cxn>
                  <a:cxn ang="0">
                    <a:pos x="0" y="822"/>
                  </a:cxn>
                  <a:cxn ang="0">
                    <a:pos x="113" y="870"/>
                  </a:cxn>
                  <a:cxn ang="0">
                    <a:pos x="431" y="997"/>
                  </a:cxn>
                  <a:cxn ang="0">
                    <a:pos x="657" y="1081"/>
                  </a:cxn>
                  <a:cxn ang="0">
                    <a:pos x="921" y="1173"/>
                  </a:cxn>
                  <a:cxn ang="0">
                    <a:pos x="1223" y="1270"/>
                  </a:cxn>
                  <a:cxn ang="0">
                    <a:pos x="1559" y="1369"/>
                  </a:cxn>
                  <a:cxn ang="0">
                    <a:pos x="1922" y="1465"/>
                  </a:cxn>
                  <a:cxn ang="0">
                    <a:pos x="2310" y="1555"/>
                  </a:cxn>
                  <a:cxn ang="0">
                    <a:pos x="2718" y="1635"/>
                  </a:cxn>
                  <a:cxn ang="0">
                    <a:pos x="2930" y="1672"/>
                  </a:cxn>
                  <a:cxn ang="0">
                    <a:pos x="3146" y="1703"/>
                  </a:cxn>
                  <a:cxn ang="0">
                    <a:pos x="3363" y="1731"/>
                  </a:cxn>
                  <a:cxn ang="0">
                    <a:pos x="3585" y="1753"/>
                  </a:cxn>
                  <a:cxn ang="0">
                    <a:pos x="3809" y="1771"/>
                  </a:cxn>
                  <a:cxn ang="0">
                    <a:pos x="4035" y="1785"/>
                  </a:cxn>
                  <a:cxn ang="0">
                    <a:pos x="4263" y="1790"/>
                  </a:cxn>
                  <a:cxn ang="0">
                    <a:pos x="4491" y="1790"/>
                  </a:cxn>
                  <a:cxn ang="0">
                    <a:pos x="4720" y="1783"/>
                  </a:cxn>
                  <a:cxn ang="0">
                    <a:pos x="4949" y="1767"/>
                  </a:cxn>
                  <a:cxn ang="0">
                    <a:pos x="5057" y="1759"/>
                  </a:cxn>
                  <a:cxn ang="0">
                    <a:pos x="5267" y="1734"/>
                  </a:cxn>
                  <a:cxn ang="0">
                    <a:pos x="5469" y="1705"/>
                  </a:cxn>
                  <a:cxn ang="0">
                    <a:pos x="5665" y="1672"/>
                  </a:cxn>
                  <a:cxn ang="0">
                    <a:pos x="5853" y="1632"/>
                  </a:cxn>
                  <a:cxn ang="0">
                    <a:pos x="6037" y="1588"/>
                  </a:cxn>
                  <a:cxn ang="0">
                    <a:pos x="6213" y="1540"/>
                  </a:cxn>
                  <a:cxn ang="0">
                    <a:pos x="6383" y="1487"/>
                  </a:cxn>
                  <a:cxn ang="0">
                    <a:pos x="6548" y="1432"/>
                  </a:cxn>
                  <a:cxn ang="0">
                    <a:pos x="6708" y="1374"/>
                  </a:cxn>
                  <a:cxn ang="0">
                    <a:pos x="6863" y="1312"/>
                  </a:cxn>
                  <a:cxn ang="0">
                    <a:pos x="7085" y="1216"/>
                  </a:cxn>
                  <a:cxn ang="0">
                    <a:pos x="7367" y="1081"/>
                  </a:cxn>
                  <a:cxn ang="0">
                    <a:pos x="7629" y="942"/>
                  </a:cxn>
                  <a:cxn ang="0">
                    <a:pos x="7878" y="801"/>
                  </a:cxn>
                  <a:cxn ang="0">
                    <a:pos x="8112" y="660"/>
                  </a:cxn>
                  <a:cxn ang="0">
                    <a:pos x="8549" y="394"/>
                  </a:cxn>
                  <a:cxn ang="0">
                    <a:pos x="8755" y="274"/>
                  </a:cxn>
                  <a:cxn ang="0">
                    <a:pos x="8953" y="166"/>
                  </a:cxn>
                  <a:cxn ang="0">
                    <a:pos x="9148" y="74"/>
                  </a:cxn>
                  <a:cxn ang="0">
                    <a:pos x="9244" y="34"/>
                  </a:cxn>
                  <a:cxn ang="0">
                    <a:pos x="9339" y="0"/>
                  </a:cxn>
                </a:cxnLst>
                <a:rect l="0" t="0" r="r" b="b"/>
                <a:pathLst>
                  <a:path w="9339" h="1790">
                    <a:moveTo>
                      <a:pt x="9339" y="0"/>
                    </a:moveTo>
                    <a:lnTo>
                      <a:pt x="9339" y="0"/>
                    </a:lnTo>
                    <a:lnTo>
                      <a:pt x="9026" y="53"/>
                    </a:lnTo>
                    <a:lnTo>
                      <a:pt x="8708" y="106"/>
                    </a:lnTo>
                    <a:lnTo>
                      <a:pt x="8387" y="156"/>
                    </a:lnTo>
                    <a:lnTo>
                      <a:pt x="8060" y="203"/>
                    </a:lnTo>
                    <a:lnTo>
                      <a:pt x="7730" y="250"/>
                    </a:lnTo>
                    <a:lnTo>
                      <a:pt x="7395" y="293"/>
                    </a:lnTo>
                    <a:lnTo>
                      <a:pt x="7056" y="335"/>
                    </a:lnTo>
                    <a:lnTo>
                      <a:pt x="6713" y="375"/>
                    </a:lnTo>
                    <a:lnTo>
                      <a:pt x="6368" y="413"/>
                    </a:lnTo>
                    <a:lnTo>
                      <a:pt x="6018" y="448"/>
                    </a:lnTo>
                    <a:lnTo>
                      <a:pt x="5664" y="483"/>
                    </a:lnTo>
                    <a:lnTo>
                      <a:pt x="5307" y="514"/>
                    </a:lnTo>
                    <a:lnTo>
                      <a:pt x="4949" y="542"/>
                    </a:lnTo>
                    <a:lnTo>
                      <a:pt x="4586" y="568"/>
                    </a:lnTo>
                    <a:lnTo>
                      <a:pt x="4221" y="592"/>
                    </a:lnTo>
                    <a:lnTo>
                      <a:pt x="3853" y="615"/>
                    </a:lnTo>
                    <a:lnTo>
                      <a:pt x="3853" y="615"/>
                    </a:lnTo>
                    <a:lnTo>
                      <a:pt x="1868" y="724"/>
                    </a:lnTo>
                    <a:lnTo>
                      <a:pt x="919" y="775"/>
                    </a:lnTo>
                    <a:lnTo>
                      <a:pt x="2" y="820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30" y="834"/>
                    </a:lnTo>
                    <a:lnTo>
                      <a:pt x="113" y="870"/>
                    </a:lnTo>
                    <a:lnTo>
                      <a:pt x="249" y="926"/>
                    </a:lnTo>
                    <a:lnTo>
                      <a:pt x="431" y="997"/>
                    </a:lnTo>
                    <a:lnTo>
                      <a:pt x="539" y="1037"/>
                    </a:lnTo>
                    <a:lnTo>
                      <a:pt x="657" y="1081"/>
                    </a:lnTo>
                    <a:lnTo>
                      <a:pt x="784" y="1126"/>
                    </a:lnTo>
                    <a:lnTo>
                      <a:pt x="921" y="1173"/>
                    </a:lnTo>
                    <a:lnTo>
                      <a:pt x="1069" y="1221"/>
                    </a:lnTo>
                    <a:lnTo>
                      <a:pt x="1223" y="1270"/>
                    </a:lnTo>
                    <a:lnTo>
                      <a:pt x="1387" y="1319"/>
                    </a:lnTo>
                    <a:lnTo>
                      <a:pt x="1559" y="1369"/>
                    </a:lnTo>
                    <a:lnTo>
                      <a:pt x="1736" y="1418"/>
                    </a:lnTo>
                    <a:lnTo>
                      <a:pt x="1922" y="1465"/>
                    </a:lnTo>
                    <a:lnTo>
                      <a:pt x="2113" y="1512"/>
                    </a:lnTo>
                    <a:lnTo>
                      <a:pt x="2310" y="1555"/>
                    </a:lnTo>
                    <a:lnTo>
                      <a:pt x="2511" y="1597"/>
                    </a:lnTo>
                    <a:lnTo>
                      <a:pt x="2718" y="1635"/>
                    </a:lnTo>
                    <a:lnTo>
                      <a:pt x="2824" y="1654"/>
                    </a:lnTo>
                    <a:lnTo>
                      <a:pt x="2930" y="1672"/>
                    </a:lnTo>
                    <a:lnTo>
                      <a:pt x="3036" y="1687"/>
                    </a:lnTo>
                    <a:lnTo>
                      <a:pt x="3146" y="1703"/>
                    </a:lnTo>
                    <a:lnTo>
                      <a:pt x="3253" y="1717"/>
                    </a:lnTo>
                    <a:lnTo>
                      <a:pt x="3363" y="1731"/>
                    </a:lnTo>
                    <a:lnTo>
                      <a:pt x="3474" y="1743"/>
                    </a:lnTo>
                    <a:lnTo>
                      <a:pt x="3585" y="1753"/>
                    </a:lnTo>
                    <a:lnTo>
                      <a:pt x="3696" y="1764"/>
                    </a:lnTo>
                    <a:lnTo>
                      <a:pt x="3809" y="1771"/>
                    </a:lnTo>
                    <a:lnTo>
                      <a:pt x="3922" y="1778"/>
                    </a:lnTo>
                    <a:lnTo>
                      <a:pt x="4035" y="1785"/>
                    </a:lnTo>
                    <a:lnTo>
                      <a:pt x="4148" y="1788"/>
                    </a:lnTo>
                    <a:lnTo>
                      <a:pt x="4263" y="1790"/>
                    </a:lnTo>
                    <a:lnTo>
                      <a:pt x="4378" y="1790"/>
                    </a:lnTo>
                    <a:lnTo>
                      <a:pt x="4491" y="1790"/>
                    </a:lnTo>
                    <a:lnTo>
                      <a:pt x="4605" y="1786"/>
                    </a:lnTo>
                    <a:lnTo>
                      <a:pt x="4720" y="1783"/>
                    </a:lnTo>
                    <a:lnTo>
                      <a:pt x="4835" y="1776"/>
                    </a:lnTo>
                    <a:lnTo>
                      <a:pt x="4949" y="1767"/>
                    </a:lnTo>
                    <a:lnTo>
                      <a:pt x="4949" y="1767"/>
                    </a:lnTo>
                    <a:lnTo>
                      <a:pt x="5057" y="1759"/>
                    </a:lnTo>
                    <a:lnTo>
                      <a:pt x="5163" y="1746"/>
                    </a:lnTo>
                    <a:lnTo>
                      <a:pt x="5267" y="1734"/>
                    </a:lnTo>
                    <a:lnTo>
                      <a:pt x="5368" y="1720"/>
                    </a:lnTo>
                    <a:lnTo>
                      <a:pt x="5469" y="1705"/>
                    </a:lnTo>
                    <a:lnTo>
                      <a:pt x="5568" y="1689"/>
                    </a:lnTo>
                    <a:lnTo>
                      <a:pt x="5665" y="1672"/>
                    </a:lnTo>
                    <a:lnTo>
                      <a:pt x="5759" y="1653"/>
                    </a:lnTo>
                    <a:lnTo>
                      <a:pt x="5853" y="1632"/>
                    </a:lnTo>
                    <a:lnTo>
                      <a:pt x="5945" y="1611"/>
                    </a:lnTo>
                    <a:lnTo>
                      <a:pt x="6037" y="1588"/>
                    </a:lnTo>
                    <a:lnTo>
                      <a:pt x="6126" y="1564"/>
                    </a:lnTo>
                    <a:lnTo>
                      <a:pt x="6213" y="1540"/>
                    </a:lnTo>
                    <a:lnTo>
                      <a:pt x="6300" y="1513"/>
                    </a:lnTo>
                    <a:lnTo>
                      <a:pt x="6383" y="1487"/>
                    </a:lnTo>
                    <a:lnTo>
                      <a:pt x="6467" y="1461"/>
                    </a:lnTo>
                    <a:lnTo>
                      <a:pt x="6548" y="1432"/>
                    </a:lnTo>
                    <a:lnTo>
                      <a:pt x="6630" y="1404"/>
                    </a:lnTo>
                    <a:lnTo>
                      <a:pt x="6708" y="1374"/>
                    </a:lnTo>
                    <a:lnTo>
                      <a:pt x="6786" y="1343"/>
                    </a:lnTo>
                    <a:lnTo>
                      <a:pt x="6863" y="1312"/>
                    </a:lnTo>
                    <a:lnTo>
                      <a:pt x="6939" y="1281"/>
                    </a:lnTo>
                    <a:lnTo>
                      <a:pt x="7085" y="1216"/>
                    </a:lnTo>
                    <a:lnTo>
                      <a:pt x="7228" y="1150"/>
                    </a:lnTo>
                    <a:lnTo>
                      <a:pt x="7367" y="1081"/>
                    </a:lnTo>
                    <a:lnTo>
                      <a:pt x="7499" y="1011"/>
                    </a:lnTo>
                    <a:lnTo>
                      <a:pt x="7629" y="942"/>
                    </a:lnTo>
                    <a:lnTo>
                      <a:pt x="7756" y="870"/>
                    </a:lnTo>
                    <a:lnTo>
                      <a:pt x="7878" y="801"/>
                    </a:lnTo>
                    <a:lnTo>
                      <a:pt x="7996" y="730"/>
                    </a:lnTo>
                    <a:lnTo>
                      <a:pt x="8112" y="660"/>
                    </a:lnTo>
                    <a:lnTo>
                      <a:pt x="8337" y="524"/>
                    </a:lnTo>
                    <a:lnTo>
                      <a:pt x="8549" y="394"/>
                    </a:lnTo>
                    <a:lnTo>
                      <a:pt x="8653" y="333"/>
                    </a:lnTo>
                    <a:lnTo>
                      <a:pt x="8755" y="274"/>
                    </a:lnTo>
                    <a:lnTo>
                      <a:pt x="8854" y="219"/>
                    </a:lnTo>
                    <a:lnTo>
                      <a:pt x="8953" y="166"/>
                    </a:lnTo>
                    <a:lnTo>
                      <a:pt x="9051" y="118"/>
                    </a:lnTo>
                    <a:lnTo>
                      <a:pt x="9148" y="74"/>
                    </a:lnTo>
                    <a:lnTo>
                      <a:pt x="9197" y="53"/>
                    </a:lnTo>
                    <a:lnTo>
                      <a:pt x="9244" y="34"/>
                    </a:lnTo>
                    <a:lnTo>
                      <a:pt x="9292" y="17"/>
                    </a:lnTo>
                    <a:lnTo>
                      <a:pt x="9339" y="0"/>
                    </a:lnTo>
                    <a:lnTo>
                      <a:pt x="9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795338" y="0"/>
                <a:ext cx="7554913" cy="1363663"/>
              </a:xfrm>
              <a:custGeom>
                <a:avLst/>
                <a:gdLst/>
                <a:ahLst/>
                <a:cxnLst>
                  <a:cxn ang="0">
                    <a:pos x="9337" y="899"/>
                  </a:cxn>
                  <a:cxn ang="0">
                    <a:pos x="9428" y="874"/>
                  </a:cxn>
                  <a:cxn ang="0">
                    <a:pos x="9518" y="862"/>
                  </a:cxn>
                  <a:cxn ang="0">
                    <a:pos x="9466" y="860"/>
                  </a:cxn>
                  <a:cxn ang="0">
                    <a:pos x="9362" y="852"/>
                  </a:cxn>
                  <a:cxn ang="0">
                    <a:pos x="9200" y="827"/>
                  </a:cxn>
                  <a:cxn ang="0">
                    <a:pos x="8971" y="780"/>
                  </a:cxn>
                  <a:cxn ang="0">
                    <a:pos x="8727" y="720"/>
                  </a:cxn>
                  <a:cxn ang="0">
                    <a:pos x="8331" y="608"/>
                  </a:cxn>
                  <a:cxn ang="0">
                    <a:pos x="7891" y="481"/>
                  </a:cxn>
                  <a:cxn ang="0">
                    <a:pos x="7572" y="395"/>
                  </a:cxn>
                  <a:cxn ang="0">
                    <a:pos x="7229" y="308"/>
                  </a:cxn>
                  <a:cxn ang="0">
                    <a:pos x="6861" y="226"/>
                  </a:cxn>
                  <a:cxn ang="0">
                    <a:pos x="6466" y="153"/>
                  </a:cxn>
                  <a:cxn ang="0">
                    <a:pos x="6152" y="104"/>
                  </a:cxn>
                  <a:cxn ang="0">
                    <a:pos x="5933" y="76"/>
                  </a:cxn>
                  <a:cxn ang="0">
                    <a:pos x="5707" y="52"/>
                  </a:cxn>
                  <a:cxn ang="0">
                    <a:pos x="5474" y="31"/>
                  </a:cxn>
                  <a:cxn ang="0">
                    <a:pos x="5231" y="16"/>
                  </a:cxn>
                  <a:cxn ang="0">
                    <a:pos x="4982" y="5"/>
                  </a:cxn>
                  <a:cxn ang="0">
                    <a:pos x="4723" y="0"/>
                  </a:cxn>
                  <a:cxn ang="0">
                    <a:pos x="4456" y="0"/>
                  </a:cxn>
                  <a:cxn ang="0">
                    <a:pos x="4181" y="7"/>
                  </a:cxn>
                  <a:cxn ang="0">
                    <a:pos x="3896" y="19"/>
                  </a:cxn>
                  <a:cxn ang="0">
                    <a:pos x="3750" y="28"/>
                  </a:cxn>
                  <a:cxn ang="0">
                    <a:pos x="3463" y="52"/>
                  </a:cxn>
                  <a:cxn ang="0">
                    <a:pos x="3192" y="82"/>
                  </a:cxn>
                  <a:cxn ang="0">
                    <a:pos x="2935" y="118"/>
                  </a:cxn>
                  <a:cxn ang="0">
                    <a:pos x="2692" y="160"/>
                  </a:cxn>
                  <a:cxn ang="0">
                    <a:pos x="2461" y="209"/>
                  </a:cxn>
                  <a:cxn ang="0">
                    <a:pos x="2243" y="261"/>
                  </a:cxn>
                  <a:cxn ang="0">
                    <a:pos x="2038" y="316"/>
                  </a:cxn>
                  <a:cxn ang="0">
                    <a:pos x="1847" y="377"/>
                  </a:cxn>
                  <a:cxn ang="0">
                    <a:pos x="1666" y="441"/>
                  </a:cxn>
                  <a:cxn ang="0">
                    <a:pos x="1496" y="509"/>
                  </a:cxn>
                  <a:cxn ang="0">
                    <a:pos x="1338" y="579"/>
                  </a:cxn>
                  <a:cxn ang="0">
                    <a:pos x="1192" y="650"/>
                  </a:cxn>
                  <a:cxn ang="0">
                    <a:pos x="1055" y="721"/>
                  </a:cxn>
                  <a:cxn ang="0">
                    <a:pos x="928" y="796"/>
                  </a:cxn>
                  <a:cxn ang="0">
                    <a:pos x="811" y="869"/>
                  </a:cxn>
                  <a:cxn ang="0">
                    <a:pos x="705" y="944"/>
                  </a:cxn>
                  <a:cxn ang="0">
                    <a:pos x="606" y="1017"/>
                  </a:cxn>
                  <a:cxn ang="0">
                    <a:pos x="518" y="1090"/>
                  </a:cxn>
                  <a:cxn ang="0">
                    <a:pos x="436" y="1161"/>
                  </a:cxn>
                  <a:cxn ang="0">
                    <a:pos x="299" y="1295"/>
                  </a:cxn>
                  <a:cxn ang="0">
                    <a:pos x="191" y="1418"/>
                  </a:cxn>
                  <a:cxn ang="0">
                    <a:pos x="111" y="1526"/>
                  </a:cxn>
                  <a:cxn ang="0">
                    <a:pos x="54" y="1613"/>
                  </a:cxn>
                  <a:cxn ang="0">
                    <a:pos x="19" y="1677"/>
                  </a:cxn>
                  <a:cxn ang="0">
                    <a:pos x="0" y="1719"/>
                  </a:cxn>
                  <a:cxn ang="0">
                    <a:pos x="917" y="1674"/>
                  </a:cxn>
                  <a:cxn ang="0">
                    <a:pos x="3851" y="1514"/>
                  </a:cxn>
                  <a:cxn ang="0">
                    <a:pos x="4219" y="1491"/>
                  </a:cxn>
                  <a:cxn ang="0">
                    <a:pos x="4947" y="1441"/>
                  </a:cxn>
                  <a:cxn ang="0">
                    <a:pos x="5662" y="1382"/>
                  </a:cxn>
                  <a:cxn ang="0">
                    <a:pos x="6366" y="1312"/>
                  </a:cxn>
                  <a:cxn ang="0">
                    <a:pos x="7054" y="1234"/>
                  </a:cxn>
                  <a:cxn ang="0">
                    <a:pos x="7728" y="1149"/>
                  </a:cxn>
                  <a:cxn ang="0">
                    <a:pos x="8385" y="1055"/>
                  </a:cxn>
                  <a:cxn ang="0">
                    <a:pos x="9024" y="952"/>
                  </a:cxn>
                  <a:cxn ang="0">
                    <a:pos x="9337" y="899"/>
                  </a:cxn>
                </a:cxnLst>
                <a:rect l="0" t="0" r="r" b="b"/>
                <a:pathLst>
                  <a:path w="9518" h="1719">
                    <a:moveTo>
                      <a:pt x="9337" y="899"/>
                    </a:moveTo>
                    <a:lnTo>
                      <a:pt x="9337" y="899"/>
                    </a:lnTo>
                    <a:lnTo>
                      <a:pt x="9382" y="885"/>
                    </a:lnTo>
                    <a:lnTo>
                      <a:pt x="9428" y="874"/>
                    </a:lnTo>
                    <a:lnTo>
                      <a:pt x="9473" y="867"/>
                    </a:lnTo>
                    <a:lnTo>
                      <a:pt x="9518" y="862"/>
                    </a:lnTo>
                    <a:lnTo>
                      <a:pt x="9518" y="862"/>
                    </a:lnTo>
                    <a:lnTo>
                      <a:pt x="9466" y="860"/>
                    </a:lnTo>
                    <a:lnTo>
                      <a:pt x="9414" y="857"/>
                    </a:lnTo>
                    <a:lnTo>
                      <a:pt x="9362" y="852"/>
                    </a:lnTo>
                    <a:lnTo>
                      <a:pt x="9308" y="845"/>
                    </a:lnTo>
                    <a:lnTo>
                      <a:pt x="9200" y="827"/>
                    </a:lnTo>
                    <a:lnTo>
                      <a:pt x="9087" y="806"/>
                    </a:lnTo>
                    <a:lnTo>
                      <a:pt x="8971" y="780"/>
                    </a:lnTo>
                    <a:lnTo>
                      <a:pt x="8851" y="753"/>
                    </a:lnTo>
                    <a:lnTo>
                      <a:pt x="8727" y="720"/>
                    </a:lnTo>
                    <a:lnTo>
                      <a:pt x="8600" y="685"/>
                    </a:lnTo>
                    <a:lnTo>
                      <a:pt x="8331" y="608"/>
                    </a:lnTo>
                    <a:lnTo>
                      <a:pt x="8043" y="525"/>
                    </a:lnTo>
                    <a:lnTo>
                      <a:pt x="7891" y="481"/>
                    </a:lnTo>
                    <a:lnTo>
                      <a:pt x="7735" y="438"/>
                    </a:lnTo>
                    <a:lnTo>
                      <a:pt x="7572" y="395"/>
                    </a:lnTo>
                    <a:lnTo>
                      <a:pt x="7403" y="351"/>
                    </a:lnTo>
                    <a:lnTo>
                      <a:pt x="7229" y="308"/>
                    </a:lnTo>
                    <a:lnTo>
                      <a:pt x="7049" y="266"/>
                    </a:lnTo>
                    <a:lnTo>
                      <a:pt x="6861" y="226"/>
                    </a:lnTo>
                    <a:lnTo>
                      <a:pt x="6666" y="189"/>
                    </a:lnTo>
                    <a:lnTo>
                      <a:pt x="6466" y="153"/>
                    </a:lnTo>
                    <a:lnTo>
                      <a:pt x="6258" y="120"/>
                    </a:lnTo>
                    <a:lnTo>
                      <a:pt x="6152" y="104"/>
                    </a:lnTo>
                    <a:lnTo>
                      <a:pt x="6044" y="90"/>
                    </a:lnTo>
                    <a:lnTo>
                      <a:pt x="5933" y="76"/>
                    </a:lnTo>
                    <a:lnTo>
                      <a:pt x="5822" y="64"/>
                    </a:lnTo>
                    <a:lnTo>
                      <a:pt x="5707" y="52"/>
                    </a:lnTo>
                    <a:lnTo>
                      <a:pt x="5592" y="42"/>
                    </a:lnTo>
                    <a:lnTo>
                      <a:pt x="5474" y="31"/>
                    </a:lnTo>
                    <a:lnTo>
                      <a:pt x="5354" y="23"/>
                    </a:lnTo>
                    <a:lnTo>
                      <a:pt x="5231" y="16"/>
                    </a:lnTo>
                    <a:lnTo>
                      <a:pt x="5107" y="10"/>
                    </a:lnTo>
                    <a:lnTo>
                      <a:pt x="4982" y="5"/>
                    </a:lnTo>
                    <a:lnTo>
                      <a:pt x="4854" y="2"/>
                    </a:lnTo>
                    <a:lnTo>
                      <a:pt x="4723" y="0"/>
                    </a:lnTo>
                    <a:lnTo>
                      <a:pt x="4591" y="0"/>
                    </a:lnTo>
                    <a:lnTo>
                      <a:pt x="4456" y="0"/>
                    </a:lnTo>
                    <a:lnTo>
                      <a:pt x="4318" y="2"/>
                    </a:lnTo>
                    <a:lnTo>
                      <a:pt x="4181" y="7"/>
                    </a:lnTo>
                    <a:lnTo>
                      <a:pt x="4039" y="12"/>
                    </a:lnTo>
                    <a:lnTo>
                      <a:pt x="3896" y="19"/>
                    </a:lnTo>
                    <a:lnTo>
                      <a:pt x="3750" y="28"/>
                    </a:lnTo>
                    <a:lnTo>
                      <a:pt x="3750" y="28"/>
                    </a:lnTo>
                    <a:lnTo>
                      <a:pt x="3606" y="38"/>
                    </a:lnTo>
                    <a:lnTo>
                      <a:pt x="3463" y="52"/>
                    </a:lnTo>
                    <a:lnTo>
                      <a:pt x="3326" y="66"/>
                    </a:lnTo>
                    <a:lnTo>
                      <a:pt x="3192" y="82"/>
                    </a:lnTo>
                    <a:lnTo>
                      <a:pt x="3062" y="99"/>
                    </a:lnTo>
                    <a:lnTo>
                      <a:pt x="2935" y="118"/>
                    </a:lnTo>
                    <a:lnTo>
                      <a:pt x="2812" y="139"/>
                    </a:lnTo>
                    <a:lnTo>
                      <a:pt x="2692" y="160"/>
                    </a:lnTo>
                    <a:lnTo>
                      <a:pt x="2575" y="184"/>
                    </a:lnTo>
                    <a:lnTo>
                      <a:pt x="2461" y="209"/>
                    </a:lnTo>
                    <a:lnTo>
                      <a:pt x="2351" y="233"/>
                    </a:lnTo>
                    <a:lnTo>
                      <a:pt x="2243" y="261"/>
                    </a:lnTo>
                    <a:lnTo>
                      <a:pt x="2139" y="289"/>
                    </a:lnTo>
                    <a:lnTo>
                      <a:pt x="2038" y="316"/>
                    </a:lnTo>
                    <a:lnTo>
                      <a:pt x="1941" y="348"/>
                    </a:lnTo>
                    <a:lnTo>
                      <a:pt x="1847" y="377"/>
                    </a:lnTo>
                    <a:lnTo>
                      <a:pt x="1755" y="410"/>
                    </a:lnTo>
                    <a:lnTo>
                      <a:pt x="1666" y="441"/>
                    </a:lnTo>
                    <a:lnTo>
                      <a:pt x="1579" y="474"/>
                    </a:lnTo>
                    <a:lnTo>
                      <a:pt x="1496" y="509"/>
                    </a:lnTo>
                    <a:lnTo>
                      <a:pt x="1416" y="544"/>
                    </a:lnTo>
                    <a:lnTo>
                      <a:pt x="1338" y="579"/>
                    </a:lnTo>
                    <a:lnTo>
                      <a:pt x="1263" y="614"/>
                    </a:lnTo>
                    <a:lnTo>
                      <a:pt x="1192" y="650"/>
                    </a:lnTo>
                    <a:lnTo>
                      <a:pt x="1122" y="685"/>
                    </a:lnTo>
                    <a:lnTo>
                      <a:pt x="1055" y="721"/>
                    </a:lnTo>
                    <a:lnTo>
                      <a:pt x="990" y="760"/>
                    </a:lnTo>
                    <a:lnTo>
                      <a:pt x="928" y="796"/>
                    </a:lnTo>
                    <a:lnTo>
                      <a:pt x="869" y="833"/>
                    </a:lnTo>
                    <a:lnTo>
                      <a:pt x="811" y="869"/>
                    </a:lnTo>
                    <a:lnTo>
                      <a:pt x="757" y="907"/>
                    </a:lnTo>
                    <a:lnTo>
                      <a:pt x="705" y="944"/>
                    </a:lnTo>
                    <a:lnTo>
                      <a:pt x="655" y="980"/>
                    </a:lnTo>
                    <a:lnTo>
                      <a:pt x="606" y="1017"/>
                    </a:lnTo>
                    <a:lnTo>
                      <a:pt x="561" y="1053"/>
                    </a:lnTo>
                    <a:lnTo>
                      <a:pt x="518" y="1090"/>
                    </a:lnTo>
                    <a:lnTo>
                      <a:pt x="476" y="1125"/>
                    </a:lnTo>
                    <a:lnTo>
                      <a:pt x="436" y="1161"/>
                    </a:lnTo>
                    <a:lnTo>
                      <a:pt x="365" y="1229"/>
                    </a:lnTo>
                    <a:lnTo>
                      <a:pt x="299" y="1295"/>
                    </a:lnTo>
                    <a:lnTo>
                      <a:pt x="241" y="1359"/>
                    </a:lnTo>
                    <a:lnTo>
                      <a:pt x="191" y="1418"/>
                    </a:lnTo>
                    <a:lnTo>
                      <a:pt x="147" y="1474"/>
                    </a:lnTo>
                    <a:lnTo>
                      <a:pt x="111" y="1526"/>
                    </a:lnTo>
                    <a:lnTo>
                      <a:pt x="80" y="1573"/>
                    </a:lnTo>
                    <a:lnTo>
                      <a:pt x="54" y="1613"/>
                    </a:lnTo>
                    <a:lnTo>
                      <a:pt x="33" y="1648"/>
                    </a:lnTo>
                    <a:lnTo>
                      <a:pt x="19" y="1677"/>
                    </a:lnTo>
                    <a:lnTo>
                      <a:pt x="8" y="1698"/>
                    </a:lnTo>
                    <a:lnTo>
                      <a:pt x="0" y="1719"/>
                    </a:lnTo>
                    <a:lnTo>
                      <a:pt x="0" y="1719"/>
                    </a:lnTo>
                    <a:lnTo>
                      <a:pt x="917" y="1674"/>
                    </a:lnTo>
                    <a:lnTo>
                      <a:pt x="1866" y="1623"/>
                    </a:lnTo>
                    <a:lnTo>
                      <a:pt x="3851" y="1514"/>
                    </a:lnTo>
                    <a:lnTo>
                      <a:pt x="3851" y="1514"/>
                    </a:lnTo>
                    <a:lnTo>
                      <a:pt x="4219" y="1491"/>
                    </a:lnTo>
                    <a:lnTo>
                      <a:pt x="4584" y="1467"/>
                    </a:lnTo>
                    <a:lnTo>
                      <a:pt x="4947" y="1441"/>
                    </a:lnTo>
                    <a:lnTo>
                      <a:pt x="5305" y="1413"/>
                    </a:lnTo>
                    <a:lnTo>
                      <a:pt x="5662" y="1382"/>
                    </a:lnTo>
                    <a:lnTo>
                      <a:pt x="6016" y="1347"/>
                    </a:lnTo>
                    <a:lnTo>
                      <a:pt x="6366" y="1312"/>
                    </a:lnTo>
                    <a:lnTo>
                      <a:pt x="6711" y="1274"/>
                    </a:lnTo>
                    <a:lnTo>
                      <a:pt x="7054" y="1234"/>
                    </a:lnTo>
                    <a:lnTo>
                      <a:pt x="7393" y="1192"/>
                    </a:lnTo>
                    <a:lnTo>
                      <a:pt x="7728" y="1149"/>
                    </a:lnTo>
                    <a:lnTo>
                      <a:pt x="8058" y="1102"/>
                    </a:lnTo>
                    <a:lnTo>
                      <a:pt x="8385" y="1055"/>
                    </a:lnTo>
                    <a:lnTo>
                      <a:pt x="8706" y="1005"/>
                    </a:lnTo>
                    <a:lnTo>
                      <a:pt x="9024" y="952"/>
                    </a:lnTo>
                    <a:lnTo>
                      <a:pt x="9337" y="899"/>
                    </a:lnTo>
                    <a:lnTo>
                      <a:pt x="9337" y="8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78" name="Group 168"/>
            <p:cNvGrpSpPr/>
            <p:nvPr/>
          </p:nvGrpSpPr>
          <p:grpSpPr>
            <a:xfrm rot="14856880">
              <a:off x="5668394" y="4447182"/>
              <a:ext cx="340136" cy="167559"/>
              <a:chOff x="793750" y="0"/>
              <a:chExt cx="7556501" cy="2116991"/>
            </a:xfrm>
            <a:grpFill/>
          </p:grpSpPr>
          <p:sp>
            <p:nvSpPr>
              <p:cNvPr id="130" name="Freeform 7"/>
              <p:cNvSpPr>
                <a:spLocks/>
              </p:cNvSpPr>
              <p:nvPr/>
            </p:nvSpPr>
            <p:spPr bwMode="auto">
              <a:xfrm>
                <a:off x="793750" y="696178"/>
                <a:ext cx="7413625" cy="1420813"/>
              </a:xfrm>
              <a:custGeom>
                <a:avLst/>
                <a:gdLst/>
                <a:ahLst/>
                <a:cxnLst>
                  <a:cxn ang="0">
                    <a:pos x="9339" y="0"/>
                  </a:cxn>
                  <a:cxn ang="0">
                    <a:pos x="8708" y="106"/>
                  </a:cxn>
                  <a:cxn ang="0">
                    <a:pos x="8060" y="203"/>
                  </a:cxn>
                  <a:cxn ang="0">
                    <a:pos x="7395" y="293"/>
                  </a:cxn>
                  <a:cxn ang="0">
                    <a:pos x="6713" y="375"/>
                  </a:cxn>
                  <a:cxn ang="0">
                    <a:pos x="6018" y="448"/>
                  </a:cxn>
                  <a:cxn ang="0">
                    <a:pos x="5307" y="514"/>
                  </a:cxn>
                  <a:cxn ang="0">
                    <a:pos x="4586" y="568"/>
                  </a:cxn>
                  <a:cxn ang="0">
                    <a:pos x="3853" y="615"/>
                  </a:cxn>
                  <a:cxn ang="0">
                    <a:pos x="1868" y="724"/>
                  </a:cxn>
                  <a:cxn ang="0">
                    <a:pos x="2" y="820"/>
                  </a:cxn>
                  <a:cxn ang="0">
                    <a:pos x="0" y="822"/>
                  </a:cxn>
                  <a:cxn ang="0">
                    <a:pos x="113" y="870"/>
                  </a:cxn>
                  <a:cxn ang="0">
                    <a:pos x="431" y="997"/>
                  </a:cxn>
                  <a:cxn ang="0">
                    <a:pos x="657" y="1081"/>
                  </a:cxn>
                  <a:cxn ang="0">
                    <a:pos x="921" y="1173"/>
                  </a:cxn>
                  <a:cxn ang="0">
                    <a:pos x="1223" y="1270"/>
                  </a:cxn>
                  <a:cxn ang="0">
                    <a:pos x="1559" y="1369"/>
                  </a:cxn>
                  <a:cxn ang="0">
                    <a:pos x="1922" y="1465"/>
                  </a:cxn>
                  <a:cxn ang="0">
                    <a:pos x="2310" y="1555"/>
                  </a:cxn>
                  <a:cxn ang="0">
                    <a:pos x="2718" y="1635"/>
                  </a:cxn>
                  <a:cxn ang="0">
                    <a:pos x="2930" y="1672"/>
                  </a:cxn>
                  <a:cxn ang="0">
                    <a:pos x="3146" y="1703"/>
                  </a:cxn>
                  <a:cxn ang="0">
                    <a:pos x="3363" y="1731"/>
                  </a:cxn>
                  <a:cxn ang="0">
                    <a:pos x="3585" y="1753"/>
                  </a:cxn>
                  <a:cxn ang="0">
                    <a:pos x="3809" y="1771"/>
                  </a:cxn>
                  <a:cxn ang="0">
                    <a:pos x="4035" y="1785"/>
                  </a:cxn>
                  <a:cxn ang="0">
                    <a:pos x="4263" y="1790"/>
                  </a:cxn>
                  <a:cxn ang="0">
                    <a:pos x="4491" y="1790"/>
                  </a:cxn>
                  <a:cxn ang="0">
                    <a:pos x="4720" y="1783"/>
                  </a:cxn>
                  <a:cxn ang="0">
                    <a:pos x="4949" y="1767"/>
                  </a:cxn>
                  <a:cxn ang="0">
                    <a:pos x="5057" y="1759"/>
                  </a:cxn>
                  <a:cxn ang="0">
                    <a:pos x="5267" y="1734"/>
                  </a:cxn>
                  <a:cxn ang="0">
                    <a:pos x="5469" y="1705"/>
                  </a:cxn>
                  <a:cxn ang="0">
                    <a:pos x="5665" y="1672"/>
                  </a:cxn>
                  <a:cxn ang="0">
                    <a:pos x="5853" y="1632"/>
                  </a:cxn>
                  <a:cxn ang="0">
                    <a:pos x="6037" y="1588"/>
                  </a:cxn>
                  <a:cxn ang="0">
                    <a:pos x="6213" y="1540"/>
                  </a:cxn>
                  <a:cxn ang="0">
                    <a:pos x="6383" y="1487"/>
                  </a:cxn>
                  <a:cxn ang="0">
                    <a:pos x="6548" y="1432"/>
                  </a:cxn>
                  <a:cxn ang="0">
                    <a:pos x="6708" y="1374"/>
                  </a:cxn>
                  <a:cxn ang="0">
                    <a:pos x="6863" y="1312"/>
                  </a:cxn>
                  <a:cxn ang="0">
                    <a:pos x="7085" y="1216"/>
                  </a:cxn>
                  <a:cxn ang="0">
                    <a:pos x="7367" y="1081"/>
                  </a:cxn>
                  <a:cxn ang="0">
                    <a:pos x="7629" y="942"/>
                  </a:cxn>
                  <a:cxn ang="0">
                    <a:pos x="7878" y="801"/>
                  </a:cxn>
                  <a:cxn ang="0">
                    <a:pos x="8112" y="660"/>
                  </a:cxn>
                  <a:cxn ang="0">
                    <a:pos x="8549" y="394"/>
                  </a:cxn>
                  <a:cxn ang="0">
                    <a:pos x="8755" y="274"/>
                  </a:cxn>
                  <a:cxn ang="0">
                    <a:pos x="8953" y="166"/>
                  </a:cxn>
                  <a:cxn ang="0">
                    <a:pos x="9148" y="74"/>
                  </a:cxn>
                  <a:cxn ang="0">
                    <a:pos x="9244" y="34"/>
                  </a:cxn>
                  <a:cxn ang="0">
                    <a:pos x="9339" y="0"/>
                  </a:cxn>
                </a:cxnLst>
                <a:rect l="0" t="0" r="r" b="b"/>
                <a:pathLst>
                  <a:path w="9339" h="1790">
                    <a:moveTo>
                      <a:pt x="9339" y="0"/>
                    </a:moveTo>
                    <a:lnTo>
                      <a:pt x="9339" y="0"/>
                    </a:lnTo>
                    <a:lnTo>
                      <a:pt x="9026" y="53"/>
                    </a:lnTo>
                    <a:lnTo>
                      <a:pt x="8708" y="106"/>
                    </a:lnTo>
                    <a:lnTo>
                      <a:pt x="8387" y="156"/>
                    </a:lnTo>
                    <a:lnTo>
                      <a:pt x="8060" y="203"/>
                    </a:lnTo>
                    <a:lnTo>
                      <a:pt x="7730" y="250"/>
                    </a:lnTo>
                    <a:lnTo>
                      <a:pt x="7395" y="293"/>
                    </a:lnTo>
                    <a:lnTo>
                      <a:pt x="7056" y="335"/>
                    </a:lnTo>
                    <a:lnTo>
                      <a:pt x="6713" y="375"/>
                    </a:lnTo>
                    <a:lnTo>
                      <a:pt x="6368" y="413"/>
                    </a:lnTo>
                    <a:lnTo>
                      <a:pt x="6018" y="448"/>
                    </a:lnTo>
                    <a:lnTo>
                      <a:pt x="5664" y="483"/>
                    </a:lnTo>
                    <a:lnTo>
                      <a:pt x="5307" y="514"/>
                    </a:lnTo>
                    <a:lnTo>
                      <a:pt x="4949" y="542"/>
                    </a:lnTo>
                    <a:lnTo>
                      <a:pt x="4586" y="568"/>
                    </a:lnTo>
                    <a:lnTo>
                      <a:pt x="4221" y="592"/>
                    </a:lnTo>
                    <a:lnTo>
                      <a:pt x="3853" y="615"/>
                    </a:lnTo>
                    <a:lnTo>
                      <a:pt x="3853" y="615"/>
                    </a:lnTo>
                    <a:lnTo>
                      <a:pt x="1868" y="724"/>
                    </a:lnTo>
                    <a:lnTo>
                      <a:pt x="919" y="775"/>
                    </a:lnTo>
                    <a:lnTo>
                      <a:pt x="2" y="820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30" y="834"/>
                    </a:lnTo>
                    <a:lnTo>
                      <a:pt x="113" y="870"/>
                    </a:lnTo>
                    <a:lnTo>
                      <a:pt x="249" y="926"/>
                    </a:lnTo>
                    <a:lnTo>
                      <a:pt x="431" y="997"/>
                    </a:lnTo>
                    <a:lnTo>
                      <a:pt x="539" y="1037"/>
                    </a:lnTo>
                    <a:lnTo>
                      <a:pt x="657" y="1081"/>
                    </a:lnTo>
                    <a:lnTo>
                      <a:pt x="784" y="1126"/>
                    </a:lnTo>
                    <a:lnTo>
                      <a:pt x="921" y="1173"/>
                    </a:lnTo>
                    <a:lnTo>
                      <a:pt x="1069" y="1221"/>
                    </a:lnTo>
                    <a:lnTo>
                      <a:pt x="1223" y="1270"/>
                    </a:lnTo>
                    <a:lnTo>
                      <a:pt x="1387" y="1319"/>
                    </a:lnTo>
                    <a:lnTo>
                      <a:pt x="1559" y="1369"/>
                    </a:lnTo>
                    <a:lnTo>
                      <a:pt x="1736" y="1418"/>
                    </a:lnTo>
                    <a:lnTo>
                      <a:pt x="1922" y="1465"/>
                    </a:lnTo>
                    <a:lnTo>
                      <a:pt x="2113" y="1512"/>
                    </a:lnTo>
                    <a:lnTo>
                      <a:pt x="2310" y="1555"/>
                    </a:lnTo>
                    <a:lnTo>
                      <a:pt x="2511" y="1597"/>
                    </a:lnTo>
                    <a:lnTo>
                      <a:pt x="2718" y="1635"/>
                    </a:lnTo>
                    <a:lnTo>
                      <a:pt x="2824" y="1654"/>
                    </a:lnTo>
                    <a:lnTo>
                      <a:pt x="2930" y="1672"/>
                    </a:lnTo>
                    <a:lnTo>
                      <a:pt x="3036" y="1687"/>
                    </a:lnTo>
                    <a:lnTo>
                      <a:pt x="3146" y="1703"/>
                    </a:lnTo>
                    <a:lnTo>
                      <a:pt x="3253" y="1717"/>
                    </a:lnTo>
                    <a:lnTo>
                      <a:pt x="3363" y="1731"/>
                    </a:lnTo>
                    <a:lnTo>
                      <a:pt x="3474" y="1743"/>
                    </a:lnTo>
                    <a:lnTo>
                      <a:pt x="3585" y="1753"/>
                    </a:lnTo>
                    <a:lnTo>
                      <a:pt x="3696" y="1764"/>
                    </a:lnTo>
                    <a:lnTo>
                      <a:pt x="3809" y="1771"/>
                    </a:lnTo>
                    <a:lnTo>
                      <a:pt x="3922" y="1778"/>
                    </a:lnTo>
                    <a:lnTo>
                      <a:pt x="4035" y="1785"/>
                    </a:lnTo>
                    <a:lnTo>
                      <a:pt x="4148" y="1788"/>
                    </a:lnTo>
                    <a:lnTo>
                      <a:pt x="4263" y="1790"/>
                    </a:lnTo>
                    <a:lnTo>
                      <a:pt x="4378" y="1790"/>
                    </a:lnTo>
                    <a:lnTo>
                      <a:pt x="4491" y="1790"/>
                    </a:lnTo>
                    <a:lnTo>
                      <a:pt x="4605" y="1786"/>
                    </a:lnTo>
                    <a:lnTo>
                      <a:pt x="4720" y="1783"/>
                    </a:lnTo>
                    <a:lnTo>
                      <a:pt x="4835" y="1776"/>
                    </a:lnTo>
                    <a:lnTo>
                      <a:pt x="4949" y="1767"/>
                    </a:lnTo>
                    <a:lnTo>
                      <a:pt x="4949" y="1767"/>
                    </a:lnTo>
                    <a:lnTo>
                      <a:pt x="5057" y="1759"/>
                    </a:lnTo>
                    <a:lnTo>
                      <a:pt x="5163" y="1746"/>
                    </a:lnTo>
                    <a:lnTo>
                      <a:pt x="5267" y="1734"/>
                    </a:lnTo>
                    <a:lnTo>
                      <a:pt x="5368" y="1720"/>
                    </a:lnTo>
                    <a:lnTo>
                      <a:pt x="5469" y="1705"/>
                    </a:lnTo>
                    <a:lnTo>
                      <a:pt x="5568" y="1689"/>
                    </a:lnTo>
                    <a:lnTo>
                      <a:pt x="5665" y="1672"/>
                    </a:lnTo>
                    <a:lnTo>
                      <a:pt x="5759" y="1653"/>
                    </a:lnTo>
                    <a:lnTo>
                      <a:pt x="5853" y="1632"/>
                    </a:lnTo>
                    <a:lnTo>
                      <a:pt x="5945" y="1611"/>
                    </a:lnTo>
                    <a:lnTo>
                      <a:pt x="6037" y="1588"/>
                    </a:lnTo>
                    <a:lnTo>
                      <a:pt x="6126" y="1564"/>
                    </a:lnTo>
                    <a:lnTo>
                      <a:pt x="6213" y="1540"/>
                    </a:lnTo>
                    <a:lnTo>
                      <a:pt x="6300" y="1513"/>
                    </a:lnTo>
                    <a:lnTo>
                      <a:pt x="6383" y="1487"/>
                    </a:lnTo>
                    <a:lnTo>
                      <a:pt x="6467" y="1461"/>
                    </a:lnTo>
                    <a:lnTo>
                      <a:pt x="6548" y="1432"/>
                    </a:lnTo>
                    <a:lnTo>
                      <a:pt x="6630" y="1404"/>
                    </a:lnTo>
                    <a:lnTo>
                      <a:pt x="6708" y="1374"/>
                    </a:lnTo>
                    <a:lnTo>
                      <a:pt x="6786" y="1343"/>
                    </a:lnTo>
                    <a:lnTo>
                      <a:pt x="6863" y="1312"/>
                    </a:lnTo>
                    <a:lnTo>
                      <a:pt x="6939" y="1281"/>
                    </a:lnTo>
                    <a:lnTo>
                      <a:pt x="7085" y="1216"/>
                    </a:lnTo>
                    <a:lnTo>
                      <a:pt x="7228" y="1150"/>
                    </a:lnTo>
                    <a:lnTo>
                      <a:pt x="7367" y="1081"/>
                    </a:lnTo>
                    <a:lnTo>
                      <a:pt x="7499" y="1011"/>
                    </a:lnTo>
                    <a:lnTo>
                      <a:pt x="7629" y="942"/>
                    </a:lnTo>
                    <a:lnTo>
                      <a:pt x="7756" y="870"/>
                    </a:lnTo>
                    <a:lnTo>
                      <a:pt x="7878" y="801"/>
                    </a:lnTo>
                    <a:lnTo>
                      <a:pt x="7996" y="730"/>
                    </a:lnTo>
                    <a:lnTo>
                      <a:pt x="8112" y="660"/>
                    </a:lnTo>
                    <a:lnTo>
                      <a:pt x="8337" y="524"/>
                    </a:lnTo>
                    <a:lnTo>
                      <a:pt x="8549" y="394"/>
                    </a:lnTo>
                    <a:lnTo>
                      <a:pt x="8653" y="333"/>
                    </a:lnTo>
                    <a:lnTo>
                      <a:pt x="8755" y="274"/>
                    </a:lnTo>
                    <a:lnTo>
                      <a:pt x="8854" y="219"/>
                    </a:lnTo>
                    <a:lnTo>
                      <a:pt x="8953" y="166"/>
                    </a:lnTo>
                    <a:lnTo>
                      <a:pt x="9051" y="118"/>
                    </a:lnTo>
                    <a:lnTo>
                      <a:pt x="9148" y="74"/>
                    </a:lnTo>
                    <a:lnTo>
                      <a:pt x="9197" y="53"/>
                    </a:lnTo>
                    <a:lnTo>
                      <a:pt x="9244" y="34"/>
                    </a:lnTo>
                    <a:lnTo>
                      <a:pt x="9292" y="17"/>
                    </a:lnTo>
                    <a:lnTo>
                      <a:pt x="9339" y="0"/>
                    </a:lnTo>
                    <a:lnTo>
                      <a:pt x="9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31" name="Freeform 8"/>
              <p:cNvSpPr>
                <a:spLocks/>
              </p:cNvSpPr>
              <p:nvPr/>
            </p:nvSpPr>
            <p:spPr bwMode="auto">
              <a:xfrm>
                <a:off x="795338" y="0"/>
                <a:ext cx="7554913" cy="1363663"/>
              </a:xfrm>
              <a:custGeom>
                <a:avLst/>
                <a:gdLst/>
                <a:ahLst/>
                <a:cxnLst>
                  <a:cxn ang="0">
                    <a:pos x="9337" y="899"/>
                  </a:cxn>
                  <a:cxn ang="0">
                    <a:pos x="9428" y="874"/>
                  </a:cxn>
                  <a:cxn ang="0">
                    <a:pos x="9518" y="862"/>
                  </a:cxn>
                  <a:cxn ang="0">
                    <a:pos x="9466" y="860"/>
                  </a:cxn>
                  <a:cxn ang="0">
                    <a:pos x="9362" y="852"/>
                  </a:cxn>
                  <a:cxn ang="0">
                    <a:pos x="9200" y="827"/>
                  </a:cxn>
                  <a:cxn ang="0">
                    <a:pos x="8971" y="780"/>
                  </a:cxn>
                  <a:cxn ang="0">
                    <a:pos x="8727" y="720"/>
                  </a:cxn>
                  <a:cxn ang="0">
                    <a:pos x="8331" y="608"/>
                  </a:cxn>
                  <a:cxn ang="0">
                    <a:pos x="7891" y="481"/>
                  </a:cxn>
                  <a:cxn ang="0">
                    <a:pos x="7572" y="395"/>
                  </a:cxn>
                  <a:cxn ang="0">
                    <a:pos x="7229" y="308"/>
                  </a:cxn>
                  <a:cxn ang="0">
                    <a:pos x="6861" y="226"/>
                  </a:cxn>
                  <a:cxn ang="0">
                    <a:pos x="6466" y="153"/>
                  </a:cxn>
                  <a:cxn ang="0">
                    <a:pos x="6152" y="104"/>
                  </a:cxn>
                  <a:cxn ang="0">
                    <a:pos x="5933" y="76"/>
                  </a:cxn>
                  <a:cxn ang="0">
                    <a:pos x="5707" y="52"/>
                  </a:cxn>
                  <a:cxn ang="0">
                    <a:pos x="5474" y="31"/>
                  </a:cxn>
                  <a:cxn ang="0">
                    <a:pos x="5231" y="16"/>
                  </a:cxn>
                  <a:cxn ang="0">
                    <a:pos x="4982" y="5"/>
                  </a:cxn>
                  <a:cxn ang="0">
                    <a:pos x="4723" y="0"/>
                  </a:cxn>
                  <a:cxn ang="0">
                    <a:pos x="4456" y="0"/>
                  </a:cxn>
                  <a:cxn ang="0">
                    <a:pos x="4181" y="7"/>
                  </a:cxn>
                  <a:cxn ang="0">
                    <a:pos x="3896" y="19"/>
                  </a:cxn>
                  <a:cxn ang="0">
                    <a:pos x="3750" y="28"/>
                  </a:cxn>
                  <a:cxn ang="0">
                    <a:pos x="3463" y="52"/>
                  </a:cxn>
                  <a:cxn ang="0">
                    <a:pos x="3192" y="82"/>
                  </a:cxn>
                  <a:cxn ang="0">
                    <a:pos x="2935" y="118"/>
                  </a:cxn>
                  <a:cxn ang="0">
                    <a:pos x="2692" y="160"/>
                  </a:cxn>
                  <a:cxn ang="0">
                    <a:pos x="2461" y="209"/>
                  </a:cxn>
                  <a:cxn ang="0">
                    <a:pos x="2243" y="261"/>
                  </a:cxn>
                  <a:cxn ang="0">
                    <a:pos x="2038" y="316"/>
                  </a:cxn>
                  <a:cxn ang="0">
                    <a:pos x="1847" y="377"/>
                  </a:cxn>
                  <a:cxn ang="0">
                    <a:pos x="1666" y="441"/>
                  </a:cxn>
                  <a:cxn ang="0">
                    <a:pos x="1496" y="509"/>
                  </a:cxn>
                  <a:cxn ang="0">
                    <a:pos x="1338" y="579"/>
                  </a:cxn>
                  <a:cxn ang="0">
                    <a:pos x="1192" y="650"/>
                  </a:cxn>
                  <a:cxn ang="0">
                    <a:pos x="1055" y="721"/>
                  </a:cxn>
                  <a:cxn ang="0">
                    <a:pos x="928" y="796"/>
                  </a:cxn>
                  <a:cxn ang="0">
                    <a:pos x="811" y="869"/>
                  </a:cxn>
                  <a:cxn ang="0">
                    <a:pos x="705" y="944"/>
                  </a:cxn>
                  <a:cxn ang="0">
                    <a:pos x="606" y="1017"/>
                  </a:cxn>
                  <a:cxn ang="0">
                    <a:pos x="518" y="1090"/>
                  </a:cxn>
                  <a:cxn ang="0">
                    <a:pos x="436" y="1161"/>
                  </a:cxn>
                  <a:cxn ang="0">
                    <a:pos x="299" y="1295"/>
                  </a:cxn>
                  <a:cxn ang="0">
                    <a:pos x="191" y="1418"/>
                  </a:cxn>
                  <a:cxn ang="0">
                    <a:pos x="111" y="1526"/>
                  </a:cxn>
                  <a:cxn ang="0">
                    <a:pos x="54" y="1613"/>
                  </a:cxn>
                  <a:cxn ang="0">
                    <a:pos x="19" y="1677"/>
                  </a:cxn>
                  <a:cxn ang="0">
                    <a:pos x="0" y="1719"/>
                  </a:cxn>
                  <a:cxn ang="0">
                    <a:pos x="917" y="1674"/>
                  </a:cxn>
                  <a:cxn ang="0">
                    <a:pos x="3851" y="1514"/>
                  </a:cxn>
                  <a:cxn ang="0">
                    <a:pos x="4219" y="1491"/>
                  </a:cxn>
                  <a:cxn ang="0">
                    <a:pos x="4947" y="1441"/>
                  </a:cxn>
                  <a:cxn ang="0">
                    <a:pos x="5662" y="1382"/>
                  </a:cxn>
                  <a:cxn ang="0">
                    <a:pos x="6366" y="1312"/>
                  </a:cxn>
                  <a:cxn ang="0">
                    <a:pos x="7054" y="1234"/>
                  </a:cxn>
                  <a:cxn ang="0">
                    <a:pos x="7728" y="1149"/>
                  </a:cxn>
                  <a:cxn ang="0">
                    <a:pos x="8385" y="1055"/>
                  </a:cxn>
                  <a:cxn ang="0">
                    <a:pos x="9024" y="952"/>
                  </a:cxn>
                  <a:cxn ang="0">
                    <a:pos x="9337" y="899"/>
                  </a:cxn>
                </a:cxnLst>
                <a:rect l="0" t="0" r="r" b="b"/>
                <a:pathLst>
                  <a:path w="9518" h="1719">
                    <a:moveTo>
                      <a:pt x="9337" y="899"/>
                    </a:moveTo>
                    <a:lnTo>
                      <a:pt x="9337" y="899"/>
                    </a:lnTo>
                    <a:lnTo>
                      <a:pt x="9382" y="885"/>
                    </a:lnTo>
                    <a:lnTo>
                      <a:pt x="9428" y="874"/>
                    </a:lnTo>
                    <a:lnTo>
                      <a:pt x="9473" y="867"/>
                    </a:lnTo>
                    <a:lnTo>
                      <a:pt x="9518" y="862"/>
                    </a:lnTo>
                    <a:lnTo>
                      <a:pt x="9518" y="862"/>
                    </a:lnTo>
                    <a:lnTo>
                      <a:pt x="9466" y="860"/>
                    </a:lnTo>
                    <a:lnTo>
                      <a:pt x="9414" y="857"/>
                    </a:lnTo>
                    <a:lnTo>
                      <a:pt x="9362" y="852"/>
                    </a:lnTo>
                    <a:lnTo>
                      <a:pt x="9308" y="845"/>
                    </a:lnTo>
                    <a:lnTo>
                      <a:pt x="9200" y="827"/>
                    </a:lnTo>
                    <a:lnTo>
                      <a:pt x="9087" y="806"/>
                    </a:lnTo>
                    <a:lnTo>
                      <a:pt x="8971" y="780"/>
                    </a:lnTo>
                    <a:lnTo>
                      <a:pt x="8851" y="753"/>
                    </a:lnTo>
                    <a:lnTo>
                      <a:pt x="8727" y="720"/>
                    </a:lnTo>
                    <a:lnTo>
                      <a:pt x="8600" y="685"/>
                    </a:lnTo>
                    <a:lnTo>
                      <a:pt x="8331" y="608"/>
                    </a:lnTo>
                    <a:lnTo>
                      <a:pt x="8043" y="525"/>
                    </a:lnTo>
                    <a:lnTo>
                      <a:pt x="7891" y="481"/>
                    </a:lnTo>
                    <a:lnTo>
                      <a:pt x="7735" y="438"/>
                    </a:lnTo>
                    <a:lnTo>
                      <a:pt x="7572" y="395"/>
                    </a:lnTo>
                    <a:lnTo>
                      <a:pt x="7403" y="351"/>
                    </a:lnTo>
                    <a:lnTo>
                      <a:pt x="7229" y="308"/>
                    </a:lnTo>
                    <a:lnTo>
                      <a:pt x="7049" y="266"/>
                    </a:lnTo>
                    <a:lnTo>
                      <a:pt x="6861" y="226"/>
                    </a:lnTo>
                    <a:lnTo>
                      <a:pt x="6666" y="189"/>
                    </a:lnTo>
                    <a:lnTo>
                      <a:pt x="6466" y="153"/>
                    </a:lnTo>
                    <a:lnTo>
                      <a:pt x="6258" y="120"/>
                    </a:lnTo>
                    <a:lnTo>
                      <a:pt x="6152" y="104"/>
                    </a:lnTo>
                    <a:lnTo>
                      <a:pt x="6044" y="90"/>
                    </a:lnTo>
                    <a:lnTo>
                      <a:pt x="5933" y="76"/>
                    </a:lnTo>
                    <a:lnTo>
                      <a:pt x="5822" y="64"/>
                    </a:lnTo>
                    <a:lnTo>
                      <a:pt x="5707" y="52"/>
                    </a:lnTo>
                    <a:lnTo>
                      <a:pt x="5592" y="42"/>
                    </a:lnTo>
                    <a:lnTo>
                      <a:pt x="5474" y="31"/>
                    </a:lnTo>
                    <a:lnTo>
                      <a:pt x="5354" y="23"/>
                    </a:lnTo>
                    <a:lnTo>
                      <a:pt x="5231" y="16"/>
                    </a:lnTo>
                    <a:lnTo>
                      <a:pt x="5107" y="10"/>
                    </a:lnTo>
                    <a:lnTo>
                      <a:pt x="4982" y="5"/>
                    </a:lnTo>
                    <a:lnTo>
                      <a:pt x="4854" y="2"/>
                    </a:lnTo>
                    <a:lnTo>
                      <a:pt x="4723" y="0"/>
                    </a:lnTo>
                    <a:lnTo>
                      <a:pt x="4591" y="0"/>
                    </a:lnTo>
                    <a:lnTo>
                      <a:pt x="4456" y="0"/>
                    </a:lnTo>
                    <a:lnTo>
                      <a:pt x="4318" y="2"/>
                    </a:lnTo>
                    <a:lnTo>
                      <a:pt x="4181" y="7"/>
                    </a:lnTo>
                    <a:lnTo>
                      <a:pt x="4039" y="12"/>
                    </a:lnTo>
                    <a:lnTo>
                      <a:pt x="3896" y="19"/>
                    </a:lnTo>
                    <a:lnTo>
                      <a:pt x="3750" y="28"/>
                    </a:lnTo>
                    <a:lnTo>
                      <a:pt x="3750" y="28"/>
                    </a:lnTo>
                    <a:lnTo>
                      <a:pt x="3606" y="38"/>
                    </a:lnTo>
                    <a:lnTo>
                      <a:pt x="3463" y="52"/>
                    </a:lnTo>
                    <a:lnTo>
                      <a:pt x="3326" y="66"/>
                    </a:lnTo>
                    <a:lnTo>
                      <a:pt x="3192" y="82"/>
                    </a:lnTo>
                    <a:lnTo>
                      <a:pt x="3062" y="99"/>
                    </a:lnTo>
                    <a:lnTo>
                      <a:pt x="2935" y="118"/>
                    </a:lnTo>
                    <a:lnTo>
                      <a:pt x="2812" y="139"/>
                    </a:lnTo>
                    <a:lnTo>
                      <a:pt x="2692" y="160"/>
                    </a:lnTo>
                    <a:lnTo>
                      <a:pt x="2575" y="184"/>
                    </a:lnTo>
                    <a:lnTo>
                      <a:pt x="2461" y="209"/>
                    </a:lnTo>
                    <a:lnTo>
                      <a:pt x="2351" y="233"/>
                    </a:lnTo>
                    <a:lnTo>
                      <a:pt x="2243" y="261"/>
                    </a:lnTo>
                    <a:lnTo>
                      <a:pt x="2139" y="289"/>
                    </a:lnTo>
                    <a:lnTo>
                      <a:pt x="2038" y="316"/>
                    </a:lnTo>
                    <a:lnTo>
                      <a:pt x="1941" y="348"/>
                    </a:lnTo>
                    <a:lnTo>
                      <a:pt x="1847" y="377"/>
                    </a:lnTo>
                    <a:lnTo>
                      <a:pt x="1755" y="410"/>
                    </a:lnTo>
                    <a:lnTo>
                      <a:pt x="1666" y="441"/>
                    </a:lnTo>
                    <a:lnTo>
                      <a:pt x="1579" y="474"/>
                    </a:lnTo>
                    <a:lnTo>
                      <a:pt x="1496" y="509"/>
                    </a:lnTo>
                    <a:lnTo>
                      <a:pt x="1416" y="544"/>
                    </a:lnTo>
                    <a:lnTo>
                      <a:pt x="1338" y="579"/>
                    </a:lnTo>
                    <a:lnTo>
                      <a:pt x="1263" y="614"/>
                    </a:lnTo>
                    <a:lnTo>
                      <a:pt x="1192" y="650"/>
                    </a:lnTo>
                    <a:lnTo>
                      <a:pt x="1122" y="685"/>
                    </a:lnTo>
                    <a:lnTo>
                      <a:pt x="1055" y="721"/>
                    </a:lnTo>
                    <a:lnTo>
                      <a:pt x="990" y="760"/>
                    </a:lnTo>
                    <a:lnTo>
                      <a:pt x="928" y="796"/>
                    </a:lnTo>
                    <a:lnTo>
                      <a:pt x="869" y="833"/>
                    </a:lnTo>
                    <a:lnTo>
                      <a:pt x="811" y="869"/>
                    </a:lnTo>
                    <a:lnTo>
                      <a:pt x="757" y="907"/>
                    </a:lnTo>
                    <a:lnTo>
                      <a:pt x="705" y="944"/>
                    </a:lnTo>
                    <a:lnTo>
                      <a:pt x="655" y="980"/>
                    </a:lnTo>
                    <a:lnTo>
                      <a:pt x="606" y="1017"/>
                    </a:lnTo>
                    <a:lnTo>
                      <a:pt x="561" y="1053"/>
                    </a:lnTo>
                    <a:lnTo>
                      <a:pt x="518" y="1090"/>
                    </a:lnTo>
                    <a:lnTo>
                      <a:pt x="476" y="1125"/>
                    </a:lnTo>
                    <a:lnTo>
                      <a:pt x="436" y="1161"/>
                    </a:lnTo>
                    <a:lnTo>
                      <a:pt x="365" y="1229"/>
                    </a:lnTo>
                    <a:lnTo>
                      <a:pt x="299" y="1295"/>
                    </a:lnTo>
                    <a:lnTo>
                      <a:pt x="241" y="1359"/>
                    </a:lnTo>
                    <a:lnTo>
                      <a:pt x="191" y="1418"/>
                    </a:lnTo>
                    <a:lnTo>
                      <a:pt x="147" y="1474"/>
                    </a:lnTo>
                    <a:lnTo>
                      <a:pt x="111" y="1526"/>
                    </a:lnTo>
                    <a:lnTo>
                      <a:pt x="80" y="1573"/>
                    </a:lnTo>
                    <a:lnTo>
                      <a:pt x="54" y="1613"/>
                    </a:lnTo>
                    <a:lnTo>
                      <a:pt x="33" y="1648"/>
                    </a:lnTo>
                    <a:lnTo>
                      <a:pt x="19" y="1677"/>
                    </a:lnTo>
                    <a:lnTo>
                      <a:pt x="8" y="1698"/>
                    </a:lnTo>
                    <a:lnTo>
                      <a:pt x="0" y="1719"/>
                    </a:lnTo>
                    <a:lnTo>
                      <a:pt x="0" y="1719"/>
                    </a:lnTo>
                    <a:lnTo>
                      <a:pt x="917" y="1674"/>
                    </a:lnTo>
                    <a:lnTo>
                      <a:pt x="1866" y="1623"/>
                    </a:lnTo>
                    <a:lnTo>
                      <a:pt x="3851" y="1514"/>
                    </a:lnTo>
                    <a:lnTo>
                      <a:pt x="3851" y="1514"/>
                    </a:lnTo>
                    <a:lnTo>
                      <a:pt x="4219" y="1491"/>
                    </a:lnTo>
                    <a:lnTo>
                      <a:pt x="4584" y="1467"/>
                    </a:lnTo>
                    <a:lnTo>
                      <a:pt x="4947" y="1441"/>
                    </a:lnTo>
                    <a:lnTo>
                      <a:pt x="5305" y="1413"/>
                    </a:lnTo>
                    <a:lnTo>
                      <a:pt x="5662" y="1382"/>
                    </a:lnTo>
                    <a:lnTo>
                      <a:pt x="6016" y="1347"/>
                    </a:lnTo>
                    <a:lnTo>
                      <a:pt x="6366" y="1312"/>
                    </a:lnTo>
                    <a:lnTo>
                      <a:pt x="6711" y="1274"/>
                    </a:lnTo>
                    <a:lnTo>
                      <a:pt x="7054" y="1234"/>
                    </a:lnTo>
                    <a:lnTo>
                      <a:pt x="7393" y="1192"/>
                    </a:lnTo>
                    <a:lnTo>
                      <a:pt x="7728" y="1149"/>
                    </a:lnTo>
                    <a:lnTo>
                      <a:pt x="8058" y="1102"/>
                    </a:lnTo>
                    <a:lnTo>
                      <a:pt x="8385" y="1055"/>
                    </a:lnTo>
                    <a:lnTo>
                      <a:pt x="8706" y="1005"/>
                    </a:lnTo>
                    <a:lnTo>
                      <a:pt x="9024" y="952"/>
                    </a:lnTo>
                    <a:lnTo>
                      <a:pt x="9337" y="899"/>
                    </a:lnTo>
                    <a:lnTo>
                      <a:pt x="9337" y="8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79" name="Group 168"/>
            <p:cNvGrpSpPr/>
            <p:nvPr/>
          </p:nvGrpSpPr>
          <p:grpSpPr>
            <a:xfrm rot="19919584">
              <a:off x="6966926" y="3094180"/>
              <a:ext cx="383462" cy="160774"/>
              <a:chOff x="793750" y="0"/>
              <a:chExt cx="7556501" cy="2116991"/>
            </a:xfrm>
            <a:grpFill/>
          </p:grpSpPr>
          <p:sp>
            <p:nvSpPr>
              <p:cNvPr id="128" name="Freeform 7"/>
              <p:cNvSpPr>
                <a:spLocks/>
              </p:cNvSpPr>
              <p:nvPr/>
            </p:nvSpPr>
            <p:spPr bwMode="auto">
              <a:xfrm>
                <a:off x="793750" y="696178"/>
                <a:ext cx="7413625" cy="1420813"/>
              </a:xfrm>
              <a:custGeom>
                <a:avLst/>
                <a:gdLst/>
                <a:ahLst/>
                <a:cxnLst>
                  <a:cxn ang="0">
                    <a:pos x="9339" y="0"/>
                  </a:cxn>
                  <a:cxn ang="0">
                    <a:pos x="8708" y="106"/>
                  </a:cxn>
                  <a:cxn ang="0">
                    <a:pos x="8060" y="203"/>
                  </a:cxn>
                  <a:cxn ang="0">
                    <a:pos x="7395" y="293"/>
                  </a:cxn>
                  <a:cxn ang="0">
                    <a:pos x="6713" y="375"/>
                  </a:cxn>
                  <a:cxn ang="0">
                    <a:pos x="6018" y="448"/>
                  </a:cxn>
                  <a:cxn ang="0">
                    <a:pos x="5307" y="514"/>
                  </a:cxn>
                  <a:cxn ang="0">
                    <a:pos x="4586" y="568"/>
                  </a:cxn>
                  <a:cxn ang="0">
                    <a:pos x="3853" y="615"/>
                  </a:cxn>
                  <a:cxn ang="0">
                    <a:pos x="1868" y="724"/>
                  </a:cxn>
                  <a:cxn ang="0">
                    <a:pos x="2" y="820"/>
                  </a:cxn>
                  <a:cxn ang="0">
                    <a:pos x="0" y="822"/>
                  </a:cxn>
                  <a:cxn ang="0">
                    <a:pos x="113" y="870"/>
                  </a:cxn>
                  <a:cxn ang="0">
                    <a:pos x="431" y="997"/>
                  </a:cxn>
                  <a:cxn ang="0">
                    <a:pos x="657" y="1081"/>
                  </a:cxn>
                  <a:cxn ang="0">
                    <a:pos x="921" y="1173"/>
                  </a:cxn>
                  <a:cxn ang="0">
                    <a:pos x="1223" y="1270"/>
                  </a:cxn>
                  <a:cxn ang="0">
                    <a:pos x="1559" y="1369"/>
                  </a:cxn>
                  <a:cxn ang="0">
                    <a:pos x="1922" y="1465"/>
                  </a:cxn>
                  <a:cxn ang="0">
                    <a:pos x="2310" y="1555"/>
                  </a:cxn>
                  <a:cxn ang="0">
                    <a:pos x="2718" y="1635"/>
                  </a:cxn>
                  <a:cxn ang="0">
                    <a:pos x="2930" y="1672"/>
                  </a:cxn>
                  <a:cxn ang="0">
                    <a:pos x="3146" y="1703"/>
                  </a:cxn>
                  <a:cxn ang="0">
                    <a:pos x="3363" y="1731"/>
                  </a:cxn>
                  <a:cxn ang="0">
                    <a:pos x="3585" y="1753"/>
                  </a:cxn>
                  <a:cxn ang="0">
                    <a:pos x="3809" y="1771"/>
                  </a:cxn>
                  <a:cxn ang="0">
                    <a:pos x="4035" y="1785"/>
                  </a:cxn>
                  <a:cxn ang="0">
                    <a:pos x="4263" y="1790"/>
                  </a:cxn>
                  <a:cxn ang="0">
                    <a:pos x="4491" y="1790"/>
                  </a:cxn>
                  <a:cxn ang="0">
                    <a:pos x="4720" y="1783"/>
                  </a:cxn>
                  <a:cxn ang="0">
                    <a:pos x="4949" y="1767"/>
                  </a:cxn>
                  <a:cxn ang="0">
                    <a:pos x="5057" y="1759"/>
                  </a:cxn>
                  <a:cxn ang="0">
                    <a:pos x="5267" y="1734"/>
                  </a:cxn>
                  <a:cxn ang="0">
                    <a:pos x="5469" y="1705"/>
                  </a:cxn>
                  <a:cxn ang="0">
                    <a:pos x="5665" y="1672"/>
                  </a:cxn>
                  <a:cxn ang="0">
                    <a:pos x="5853" y="1632"/>
                  </a:cxn>
                  <a:cxn ang="0">
                    <a:pos x="6037" y="1588"/>
                  </a:cxn>
                  <a:cxn ang="0">
                    <a:pos x="6213" y="1540"/>
                  </a:cxn>
                  <a:cxn ang="0">
                    <a:pos x="6383" y="1487"/>
                  </a:cxn>
                  <a:cxn ang="0">
                    <a:pos x="6548" y="1432"/>
                  </a:cxn>
                  <a:cxn ang="0">
                    <a:pos x="6708" y="1374"/>
                  </a:cxn>
                  <a:cxn ang="0">
                    <a:pos x="6863" y="1312"/>
                  </a:cxn>
                  <a:cxn ang="0">
                    <a:pos x="7085" y="1216"/>
                  </a:cxn>
                  <a:cxn ang="0">
                    <a:pos x="7367" y="1081"/>
                  </a:cxn>
                  <a:cxn ang="0">
                    <a:pos x="7629" y="942"/>
                  </a:cxn>
                  <a:cxn ang="0">
                    <a:pos x="7878" y="801"/>
                  </a:cxn>
                  <a:cxn ang="0">
                    <a:pos x="8112" y="660"/>
                  </a:cxn>
                  <a:cxn ang="0">
                    <a:pos x="8549" y="394"/>
                  </a:cxn>
                  <a:cxn ang="0">
                    <a:pos x="8755" y="274"/>
                  </a:cxn>
                  <a:cxn ang="0">
                    <a:pos x="8953" y="166"/>
                  </a:cxn>
                  <a:cxn ang="0">
                    <a:pos x="9148" y="74"/>
                  </a:cxn>
                  <a:cxn ang="0">
                    <a:pos x="9244" y="34"/>
                  </a:cxn>
                  <a:cxn ang="0">
                    <a:pos x="9339" y="0"/>
                  </a:cxn>
                </a:cxnLst>
                <a:rect l="0" t="0" r="r" b="b"/>
                <a:pathLst>
                  <a:path w="9339" h="1790">
                    <a:moveTo>
                      <a:pt x="9339" y="0"/>
                    </a:moveTo>
                    <a:lnTo>
                      <a:pt x="9339" y="0"/>
                    </a:lnTo>
                    <a:lnTo>
                      <a:pt x="9026" y="53"/>
                    </a:lnTo>
                    <a:lnTo>
                      <a:pt x="8708" y="106"/>
                    </a:lnTo>
                    <a:lnTo>
                      <a:pt x="8387" y="156"/>
                    </a:lnTo>
                    <a:lnTo>
                      <a:pt x="8060" y="203"/>
                    </a:lnTo>
                    <a:lnTo>
                      <a:pt x="7730" y="250"/>
                    </a:lnTo>
                    <a:lnTo>
                      <a:pt x="7395" y="293"/>
                    </a:lnTo>
                    <a:lnTo>
                      <a:pt x="7056" y="335"/>
                    </a:lnTo>
                    <a:lnTo>
                      <a:pt x="6713" y="375"/>
                    </a:lnTo>
                    <a:lnTo>
                      <a:pt x="6368" y="413"/>
                    </a:lnTo>
                    <a:lnTo>
                      <a:pt x="6018" y="448"/>
                    </a:lnTo>
                    <a:lnTo>
                      <a:pt x="5664" y="483"/>
                    </a:lnTo>
                    <a:lnTo>
                      <a:pt x="5307" y="514"/>
                    </a:lnTo>
                    <a:lnTo>
                      <a:pt x="4949" y="542"/>
                    </a:lnTo>
                    <a:lnTo>
                      <a:pt x="4586" y="568"/>
                    </a:lnTo>
                    <a:lnTo>
                      <a:pt x="4221" y="592"/>
                    </a:lnTo>
                    <a:lnTo>
                      <a:pt x="3853" y="615"/>
                    </a:lnTo>
                    <a:lnTo>
                      <a:pt x="3853" y="615"/>
                    </a:lnTo>
                    <a:lnTo>
                      <a:pt x="1868" y="724"/>
                    </a:lnTo>
                    <a:lnTo>
                      <a:pt x="919" y="775"/>
                    </a:lnTo>
                    <a:lnTo>
                      <a:pt x="2" y="820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30" y="834"/>
                    </a:lnTo>
                    <a:lnTo>
                      <a:pt x="113" y="870"/>
                    </a:lnTo>
                    <a:lnTo>
                      <a:pt x="249" y="926"/>
                    </a:lnTo>
                    <a:lnTo>
                      <a:pt x="431" y="997"/>
                    </a:lnTo>
                    <a:lnTo>
                      <a:pt x="539" y="1037"/>
                    </a:lnTo>
                    <a:lnTo>
                      <a:pt x="657" y="1081"/>
                    </a:lnTo>
                    <a:lnTo>
                      <a:pt x="784" y="1126"/>
                    </a:lnTo>
                    <a:lnTo>
                      <a:pt x="921" y="1173"/>
                    </a:lnTo>
                    <a:lnTo>
                      <a:pt x="1069" y="1221"/>
                    </a:lnTo>
                    <a:lnTo>
                      <a:pt x="1223" y="1270"/>
                    </a:lnTo>
                    <a:lnTo>
                      <a:pt x="1387" y="1319"/>
                    </a:lnTo>
                    <a:lnTo>
                      <a:pt x="1559" y="1369"/>
                    </a:lnTo>
                    <a:lnTo>
                      <a:pt x="1736" y="1418"/>
                    </a:lnTo>
                    <a:lnTo>
                      <a:pt x="1922" y="1465"/>
                    </a:lnTo>
                    <a:lnTo>
                      <a:pt x="2113" y="1512"/>
                    </a:lnTo>
                    <a:lnTo>
                      <a:pt x="2310" y="1555"/>
                    </a:lnTo>
                    <a:lnTo>
                      <a:pt x="2511" y="1597"/>
                    </a:lnTo>
                    <a:lnTo>
                      <a:pt x="2718" y="1635"/>
                    </a:lnTo>
                    <a:lnTo>
                      <a:pt x="2824" y="1654"/>
                    </a:lnTo>
                    <a:lnTo>
                      <a:pt x="2930" y="1672"/>
                    </a:lnTo>
                    <a:lnTo>
                      <a:pt x="3036" y="1687"/>
                    </a:lnTo>
                    <a:lnTo>
                      <a:pt x="3146" y="1703"/>
                    </a:lnTo>
                    <a:lnTo>
                      <a:pt x="3253" y="1717"/>
                    </a:lnTo>
                    <a:lnTo>
                      <a:pt x="3363" y="1731"/>
                    </a:lnTo>
                    <a:lnTo>
                      <a:pt x="3474" y="1743"/>
                    </a:lnTo>
                    <a:lnTo>
                      <a:pt x="3585" y="1753"/>
                    </a:lnTo>
                    <a:lnTo>
                      <a:pt x="3696" y="1764"/>
                    </a:lnTo>
                    <a:lnTo>
                      <a:pt x="3809" y="1771"/>
                    </a:lnTo>
                    <a:lnTo>
                      <a:pt x="3922" y="1778"/>
                    </a:lnTo>
                    <a:lnTo>
                      <a:pt x="4035" y="1785"/>
                    </a:lnTo>
                    <a:lnTo>
                      <a:pt x="4148" y="1788"/>
                    </a:lnTo>
                    <a:lnTo>
                      <a:pt x="4263" y="1790"/>
                    </a:lnTo>
                    <a:lnTo>
                      <a:pt x="4378" y="1790"/>
                    </a:lnTo>
                    <a:lnTo>
                      <a:pt x="4491" y="1790"/>
                    </a:lnTo>
                    <a:lnTo>
                      <a:pt x="4605" y="1786"/>
                    </a:lnTo>
                    <a:lnTo>
                      <a:pt x="4720" y="1783"/>
                    </a:lnTo>
                    <a:lnTo>
                      <a:pt x="4835" y="1776"/>
                    </a:lnTo>
                    <a:lnTo>
                      <a:pt x="4949" y="1767"/>
                    </a:lnTo>
                    <a:lnTo>
                      <a:pt x="4949" y="1767"/>
                    </a:lnTo>
                    <a:lnTo>
                      <a:pt x="5057" y="1759"/>
                    </a:lnTo>
                    <a:lnTo>
                      <a:pt x="5163" y="1746"/>
                    </a:lnTo>
                    <a:lnTo>
                      <a:pt x="5267" y="1734"/>
                    </a:lnTo>
                    <a:lnTo>
                      <a:pt x="5368" y="1720"/>
                    </a:lnTo>
                    <a:lnTo>
                      <a:pt x="5469" y="1705"/>
                    </a:lnTo>
                    <a:lnTo>
                      <a:pt x="5568" y="1689"/>
                    </a:lnTo>
                    <a:lnTo>
                      <a:pt x="5665" y="1672"/>
                    </a:lnTo>
                    <a:lnTo>
                      <a:pt x="5759" y="1653"/>
                    </a:lnTo>
                    <a:lnTo>
                      <a:pt x="5853" y="1632"/>
                    </a:lnTo>
                    <a:lnTo>
                      <a:pt x="5945" y="1611"/>
                    </a:lnTo>
                    <a:lnTo>
                      <a:pt x="6037" y="1588"/>
                    </a:lnTo>
                    <a:lnTo>
                      <a:pt x="6126" y="1564"/>
                    </a:lnTo>
                    <a:lnTo>
                      <a:pt x="6213" y="1540"/>
                    </a:lnTo>
                    <a:lnTo>
                      <a:pt x="6300" y="1513"/>
                    </a:lnTo>
                    <a:lnTo>
                      <a:pt x="6383" y="1487"/>
                    </a:lnTo>
                    <a:lnTo>
                      <a:pt x="6467" y="1461"/>
                    </a:lnTo>
                    <a:lnTo>
                      <a:pt x="6548" y="1432"/>
                    </a:lnTo>
                    <a:lnTo>
                      <a:pt x="6630" y="1404"/>
                    </a:lnTo>
                    <a:lnTo>
                      <a:pt x="6708" y="1374"/>
                    </a:lnTo>
                    <a:lnTo>
                      <a:pt x="6786" y="1343"/>
                    </a:lnTo>
                    <a:lnTo>
                      <a:pt x="6863" y="1312"/>
                    </a:lnTo>
                    <a:lnTo>
                      <a:pt x="6939" y="1281"/>
                    </a:lnTo>
                    <a:lnTo>
                      <a:pt x="7085" y="1216"/>
                    </a:lnTo>
                    <a:lnTo>
                      <a:pt x="7228" y="1150"/>
                    </a:lnTo>
                    <a:lnTo>
                      <a:pt x="7367" y="1081"/>
                    </a:lnTo>
                    <a:lnTo>
                      <a:pt x="7499" y="1011"/>
                    </a:lnTo>
                    <a:lnTo>
                      <a:pt x="7629" y="942"/>
                    </a:lnTo>
                    <a:lnTo>
                      <a:pt x="7756" y="870"/>
                    </a:lnTo>
                    <a:lnTo>
                      <a:pt x="7878" y="801"/>
                    </a:lnTo>
                    <a:lnTo>
                      <a:pt x="7996" y="730"/>
                    </a:lnTo>
                    <a:lnTo>
                      <a:pt x="8112" y="660"/>
                    </a:lnTo>
                    <a:lnTo>
                      <a:pt x="8337" y="524"/>
                    </a:lnTo>
                    <a:lnTo>
                      <a:pt x="8549" y="394"/>
                    </a:lnTo>
                    <a:lnTo>
                      <a:pt x="8653" y="333"/>
                    </a:lnTo>
                    <a:lnTo>
                      <a:pt x="8755" y="274"/>
                    </a:lnTo>
                    <a:lnTo>
                      <a:pt x="8854" y="219"/>
                    </a:lnTo>
                    <a:lnTo>
                      <a:pt x="8953" y="166"/>
                    </a:lnTo>
                    <a:lnTo>
                      <a:pt x="9051" y="118"/>
                    </a:lnTo>
                    <a:lnTo>
                      <a:pt x="9148" y="74"/>
                    </a:lnTo>
                    <a:lnTo>
                      <a:pt x="9197" y="53"/>
                    </a:lnTo>
                    <a:lnTo>
                      <a:pt x="9244" y="34"/>
                    </a:lnTo>
                    <a:lnTo>
                      <a:pt x="9292" y="17"/>
                    </a:lnTo>
                    <a:lnTo>
                      <a:pt x="9339" y="0"/>
                    </a:lnTo>
                    <a:lnTo>
                      <a:pt x="9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29" name="Freeform 8"/>
              <p:cNvSpPr>
                <a:spLocks/>
              </p:cNvSpPr>
              <p:nvPr/>
            </p:nvSpPr>
            <p:spPr bwMode="auto">
              <a:xfrm>
                <a:off x="795338" y="0"/>
                <a:ext cx="7554913" cy="1363663"/>
              </a:xfrm>
              <a:custGeom>
                <a:avLst/>
                <a:gdLst/>
                <a:ahLst/>
                <a:cxnLst>
                  <a:cxn ang="0">
                    <a:pos x="9337" y="899"/>
                  </a:cxn>
                  <a:cxn ang="0">
                    <a:pos x="9428" y="874"/>
                  </a:cxn>
                  <a:cxn ang="0">
                    <a:pos x="9518" y="862"/>
                  </a:cxn>
                  <a:cxn ang="0">
                    <a:pos x="9466" y="860"/>
                  </a:cxn>
                  <a:cxn ang="0">
                    <a:pos x="9362" y="852"/>
                  </a:cxn>
                  <a:cxn ang="0">
                    <a:pos x="9200" y="827"/>
                  </a:cxn>
                  <a:cxn ang="0">
                    <a:pos x="8971" y="780"/>
                  </a:cxn>
                  <a:cxn ang="0">
                    <a:pos x="8727" y="720"/>
                  </a:cxn>
                  <a:cxn ang="0">
                    <a:pos x="8331" y="608"/>
                  </a:cxn>
                  <a:cxn ang="0">
                    <a:pos x="7891" y="481"/>
                  </a:cxn>
                  <a:cxn ang="0">
                    <a:pos x="7572" y="395"/>
                  </a:cxn>
                  <a:cxn ang="0">
                    <a:pos x="7229" y="308"/>
                  </a:cxn>
                  <a:cxn ang="0">
                    <a:pos x="6861" y="226"/>
                  </a:cxn>
                  <a:cxn ang="0">
                    <a:pos x="6466" y="153"/>
                  </a:cxn>
                  <a:cxn ang="0">
                    <a:pos x="6152" y="104"/>
                  </a:cxn>
                  <a:cxn ang="0">
                    <a:pos x="5933" y="76"/>
                  </a:cxn>
                  <a:cxn ang="0">
                    <a:pos x="5707" y="52"/>
                  </a:cxn>
                  <a:cxn ang="0">
                    <a:pos x="5474" y="31"/>
                  </a:cxn>
                  <a:cxn ang="0">
                    <a:pos x="5231" y="16"/>
                  </a:cxn>
                  <a:cxn ang="0">
                    <a:pos x="4982" y="5"/>
                  </a:cxn>
                  <a:cxn ang="0">
                    <a:pos x="4723" y="0"/>
                  </a:cxn>
                  <a:cxn ang="0">
                    <a:pos x="4456" y="0"/>
                  </a:cxn>
                  <a:cxn ang="0">
                    <a:pos x="4181" y="7"/>
                  </a:cxn>
                  <a:cxn ang="0">
                    <a:pos x="3896" y="19"/>
                  </a:cxn>
                  <a:cxn ang="0">
                    <a:pos x="3750" y="28"/>
                  </a:cxn>
                  <a:cxn ang="0">
                    <a:pos x="3463" y="52"/>
                  </a:cxn>
                  <a:cxn ang="0">
                    <a:pos x="3192" y="82"/>
                  </a:cxn>
                  <a:cxn ang="0">
                    <a:pos x="2935" y="118"/>
                  </a:cxn>
                  <a:cxn ang="0">
                    <a:pos x="2692" y="160"/>
                  </a:cxn>
                  <a:cxn ang="0">
                    <a:pos x="2461" y="209"/>
                  </a:cxn>
                  <a:cxn ang="0">
                    <a:pos x="2243" y="261"/>
                  </a:cxn>
                  <a:cxn ang="0">
                    <a:pos x="2038" y="316"/>
                  </a:cxn>
                  <a:cxn ang="0">
                    <a:pos x="1847" y="377"/>
                  </a:cxn>
                  <a:cxn ang="0">
                    <a:pos x="1666" y="441"/>
                  </a:cxn>
                  <a:cxn ang="0">
                    <a:pos x="1496" y="509"/>
                  </a:cxn>
                  <a:cxn ang="0">
                    <a:pos x="1338" y="579"/>
                  </a:cxn>
                  <a:cxn ang="0">
                    <a:pos x="1192" y="650"/>
                  </a:cxn>
                  <a:cxn ang="0">
                    <a:pos x="1055" y="721"/>
                  </a:cxn>
                  <a:cxn ang="0">
                    <a:pos x="928" y="796"/>
                  </a:cxn>
                  <a:cxn ang="0">
                    <a:pos x="811" y="869"/>
                  </a:cxn>
                  <a:cxn ang="0">
                    <a:pos x="705" y="944"/>
                  </a:cxn>
                  <a:cxn ang="0">
                    <a:pos x="606" y="1017"/>
                  </a:cxn>
                  <a:cxn ang="0">
                    <a:pos x="518" y="1090"/>
                  </a:cxn>
                  <a:cxn ang="0">
                    <a:pos x="436" y="1161"/>
                  </a:cxn>
                  <a:cxn ang="0">
                    <a:pos x="299" y="1295"/>
                  </a:cxn>
                  <a:cxn ang="0">
                    <a:pos x="191" y="1418"/>
                  </a:cxn>
                  <a:cxn ang="0">
                    <a:pos x="111" y="1526"/>
                  </a:cxn>
                  <a:cxn ang="0">
                    <a:pos x="54" y="1613"/>
                  </a:cxn>
                  <a:cxn ang="0">
                    <a:pos x="19" y="1677"/>
                  </a:cxn>
                  <a:cxn ang="0">
                    <a:pos x="0" y="1719"/>
                  </a:cxn>
                  <a:cxn ang="0">
                    <a:pos x="917" y="1674"/>
                  </a:cxn>
                  <a:cxn ang="0">
                    <a:pos x="3851" y="1514"/>
                  </a:cxn>
                  <a:cxn ang="0">
                    <a:pos x="4219" y="1491"/>
                  </a:cxn>
                  <a:cxn ang="0">
                    <a:pos x="4947" y="1441"/>
                  </a:cxn>
                  <a:cxn ang="0">
                    <a:pos x="5662" y="1382"/>
                  </a:cxn>
                  <a:cxn ang="0">
                    <a:pos x="6366" y="1312"/>
                  </a:cxn>
                  <a:cxn ang="0">
                    <a:pos x="7054" y="1234"/>
                  </a:cxn>
                  <a:cxn ang="0">
                    <a:pos x="7728" y="1149"/>
                  </a:cxn>
                  <a:cxn ang="0">
                    <a:pos x="8385" y="1055"/>
                  </a:cxn>
                  <a:cxn ang="0">
                    <a:pos x="9024" y="952"/>
                  </a:cxn>
                  <a:cxn ang="0">
                    <a:pos x="9337" y="899"/>
                  </a:cxn>
                </a:cxnLst>
                <a:rect l="0" t="0" r="r" b="b"/>
                <a:pathLst>
                  <a:path w="9518" h="1719">
                    <a:moveTo>
                      <a:pt x="9337" y="899"/>
                    </a:moveTo>
                    <a:lnTo>
                      <a:pt x="9337" y="899"/>
                    </a:lnTo>
                    <a:lnTo>
                      <a:pt x="9382" y="885"/>
                    </a:lnTo>
                    <a:lnTo>
                      <a:pt x="9428" y="874"/>
                    </a:lnTo>
                    <a:lnTo>
                      <a:pt x="9473" y="867"/>
                    </a:lnTo>
                    <a:lnTo>
                      <a:pt x="9518" y="862"/>
                    </a:lnTo>
                    <a:lnTo>
                      <a:pt x="9518" y="862"/>
                    </a:lnTo>
                    <a:lnTo>
                      <a:pt x="9466" y="860"/>
                    </a:lnTo>
                    <a:lnTo>
                      <a:pt x="9414" y="857"/>
                    </a:lnTo>
                    <a:lnTo>
                      <a:pt x="9362" y="852"/>
                    </a:lnTo>
                    <a:lnTo>
                      <a:pt x="9308" y="845"/>
                    </a:lnTo>
                    <a:lnTo>
                      <a:pt x="9200" y="827"/>
                    </a:lnTo>
                    <a:lnTo>
                      <a:pt x="9087" y="806"/>
                    </a:lnTo>
                    <a:lnTo>
                      <a:pt x="8971" y="780"/>
                    </a:lnTo>
                    <a:lnTo>
                      <a:pt x="8851" y="753"/>
                    </a:lnTo>
                    <a:lnTo>
                      <a:pt x="8727" y="720"/>
                    </a:lnTo>
                    <a:lnTo>
                      <a:pt x="8600" y="685"/>
                    </a:lnTo>
                    <a:lnTo>
                      <a:pt x="8331" y="608"/>
                    </a:lnTo>
                    <a:lnTo>
                      <a:pt x="8043" y="525"/>
                    </a:lnTo>
                    <a:lnTo>
                      <a:pt x="7891" y="481"/>
                    </a:lnTo>
                    <a:lnTo>
                      <a:pt x="7735" y="438"/>
                    </a:lnTo>
                    <a:lnTo>
                      <a:pt x="7572" y="395"/>
                    </a:lnTo>
                    <a:lnTo>
                      <a:pt x="7403" y="351"/>
                    </a:lnTo>
                    <a:lnTo>
                      <a:pt x="7229" y="308"/>
                    </a:lnTo>
                    <a:lnTo>
                      <a:pt x="7049" y="266"/>
                    </a:lnTo>
                    <a:lnTo>
                      <a:pt x="6861" y="226"/>
                    </a:lnTo>
                    <a:lnTo>
                      <a:pt x="6666" y="189"/>
                    </a:lnTo>
                    <a:lnTo>
                      <a:pt x="6466" y="153"/>
                    </a:lnTo>
                    <a:lnTo>
                      <a:pt x="6258" y="120"/>
                    </a:lnTo>
                    <a:lnTo>
                      <a:pt x="6152" y="104"/>
                    </a:lnTo>
                    <a:lnTo>
                      <a:pt x="6044" y="90"/>
                    </a:lnTo>
                    <a:lnTo>
                      <a:pt x="5933" y="76"/>
                    </a:lnTo>
                    <a:lnTo>
                      <a:pt x="5822" y="64"/>
                    </a:lnTo>
                    <a:lnTo>
                      <a:pt x="5707" y="52"/>
                    </a:lnTo>
                    <a:lnTo>
                      <a:pt x="5592" y="42"/>
                    </a:lnTo>
                    <a:lnTo>
                      <a:pt x="5474" y="31"/>
                    </a:lnTo>
                    <a:lnTo>
                      <a:pt x="5354" y="23"/>
                    </a:lnTo>
                    <a:lnTo>
                      <a:pt x="5231" y="16"/>
                    </a:lnTo>
                    <a:lnTo>
                      <a:pt x="5107" y="10"/>
                    </a:lnTo>
                    <a:lnTo>
                      <a:pt x="4982" y="5"/>
                    </a:lnTo>
                    <a:lnTo>
                      <a:pt x="4854" y="2"/>
                    </a:lnTo>
                    <a:lnTo>
                      <a:pt x="4723" y="0"/>
                    </a:lnTo>
                    <a:lnTo>
                      <a:pt x="4591" y="0"/>
                    </a:lnTo>
                    <a:lnTo>
                      <a:pt x="4456" y="0"/>
                    </a:lnTo>
                    <a:lnTo>
                      <a:pt x="4318" y="2"/>
                    </a:lnTo>
                    <a:lnTo>
                      <a:pt x="4181" y="7"/>
                    </a:lnTo>
                    <a:lnTo>
                      <a:pt x="4039" y="12"/>
                    </a:lnTo>
                    <a:lnTo>
                      <a:pt x="3896" y="19"/>
                    </a:lnTo>
                    <a:lnTo>
                      <a:pt x="3750" y="28"/>
                    </a:lnTo>
                    <a:lnTo>
                      <a:pt x="3750" y="28"/>
                    </a:lnTo>
                    <a:lnTo>
                      <a:pt x="3606" y="38"/>
                    </a:lnTo>
                    <a:lnTo>
                      <a:pt x="3463" y="52"/>
                    </a:lnTo>
                    <a:lnTo>
                      <a:pt x="3326" y="66"/>
                    </a:lnTo>
                    <a:lnTo>
                      <a:pt x="3192" y="82"/>
                    </a:lnTo>
                    <a:lnTo>
                      <a:pt x="3062" y="99"/>
                    </a:lnTo>
                    <a:lnTo>
                      <a:pt x="2935" y="118"/>
                    </a:lnTo>
                    <a:lnTo>
                      <a:pt x="2812" y="139"/>
                    </a:lnTo>
                    <a:lnTo>
                      <a:pt x="2692" y="160"/>
                    </a:lnTo>
                    <a:lnTo>
                      <a:pt x="2575" y="184"/>
                    </a:lnTo>
                    <a:lnTo>
                      <a:pt x="2461" y="209"/>
                    </a:lnTo>
                    <a:lnTo>
                      <a:pt x="2351" y="233"/>
                    </a:lnTo>
                    <a:lnTo>
                      <a:pt x="2243" y="261"/>
                    </a:lnTo>
                    <a:lnTo>
                      <a:pt x="2139" y="289"/>
                    </a:lnTo>
                    <a:lnTo>
                      <a:pt x="2038" y="316"/>
                    </a:lnTo>
                    <a:lnTo>
                      <a:pt x="1941" y="348"/>
                    </a:lnTo>
                    <a:lnTo>
                      <a:pt x="1847" y="377"/>
                    </a:lnTo>
                    <a:lnTo>
                      <a:pt x="1755" y="410"/>
                    </a:lnTo>
                    <a:lnTo>
                      <a:pt x="1666" y="441"/>
                    </a:lnTo>
                    <a:lnTo>
                      <a:pt x="1579" y="474"/>
                    </a:lnTo>
                    <a:lnTo>
                      <a:pt x="1496" y="509"/>
                    </a:lnTo>
                    <a:lnTo>
                      <a:pt x="1416" y="544"/>
                    </a:lnTo>
                    <a:lnTo>
                      <a:pt x="1338" y="579"/>
                    </a:lnTo>
                    <a:lnTo>
                      <a:pt x="1263" y="614"/>
                    </a:lnTo>
                    <a:lnTo>
                      <a:pt x="1192" y="650"/>
                    </a:lnTo>
                    <a:lnTo>
                      <a:pt x="1122" y="685"/>
                    </a:lnTo>
                    <a:lnTo>
                      <a:pt x="1055" y="721"/>
                    </a:lnTo>
                    <a:lnTo>
                      <a:pt x="990" y="760"/>
                    </a:lnTo>
                    <a:lnTo>
                      <a:pt x="928" y="796"/>
                    </a:lnTo>
                    <a:lnTo>
                      <a:pt x="869" y="833"/>
                    </a:lnTo>
                    <a:lnTo>
                      <a:pt x="811" y="869"/>
                    </a:lnTo>
                    <a:lnTo>
                      <a:pt x="757" y="907"/>
                    </a:lnTo>
                    <a:lnTo>
                      <a:pt x="705" y="944"/>
                    </a:lnTo>
                    <a:lnTo>
                      <a:pt x="655" y="980"/>
                    </a:lnTo>
                    <a:lnTo>
                      <a:pt x="606" y="1017"/>
                    </a:lnTo>
                    <a:lnTo>
                      <a:pt x="561" y="1053"/>
                    </a:lnTo>
                    <a:lnTo>
                      <a:pt x="518" y="1090"/>
                    </a:lnTo>
                    <a:lnTo>
                      <a:pt x="476" y="1125"/>
                    </a:lnTo>
                    <a:lnTo>
                      <a:pt x="436" y="1161"/>
                    </a:lnTo>
                    <a:lnTo>
                      <a:pt x="365" y="1229"/>
                    </a:lnTo>
                    <a:lnTo>
                      <a:pt x="299" y="1295"/>
                    </a:lnTo>
                    <a:lnTo>
                      <a:pt x="241" y="1359"/>
                    </a:lnTo>
                    <a:lnTo>
                      <a:pt x="191" y="1418"/>
                    </a:lnTo>
                    <a:lnTo>
                      <a:pt x="147" y="1474"/>
                    </a:lnTo>
                    <a:lnTo>
                      <a:pt x="111" y="1526"/>
                    </a:lnTo>
                    <a:lnTo>
                      <a:pt x="80" y="1573"/>
                    </a:lnTo>
                    <a:lnTo>
                      <a:pt x="54" y="1613"/>
                    </a:lnTo>
                    <a:lnTo>
                      <a:pt x="33" y="1648"/>
                    </a:lnTo>
                    <a:lnTo>
                      <a:pt x="19" y="1677"/>
                    </a:lnTo>
                    <a:lnTo>
                      <a:pt x="8" y="1698"/>
                    </a:lnTo>
                    <a:lnTo>
                      <a:pt x="0" y="1719"/>
                    </a:lnTo>
                    <a:lnTo>
                      <a:pt x="0" y="1719"/>
                    </a:lnTo>
                    <a:lnTo>
                      <a:pt x="917" y="1674"/>
                    </a:lnTo>
                    <a:lnTo>
                      <a:pt x="1866" y="1623"/>
                    </a:lnTo>
                    <a:lnTo>
                      <a:pt x="3851" y="1514"/>
                    </a:lnTo>
                    <a:lnTo>
                      <a:pt x="3851" y="1514"/>
                    </a:lnTo>
                    <a:lnTo>
                      <a:pt x="4219" y="1491"/>
                    </a:lnTo>
                    <a:lnTo>
                      <a:pt x="4584" y="1467"/>
                    </a:lnTo>
                    <a:lnTo>
                      <a:pt x="4947" y="1441"/>
                    </a:lnTo>
                    <a:lnTo>
                      <a:pt x="5305" y="1413"/>
                    </a:lnTo>
                    <a:lnTo>
                      <a:pt x="5662" y="1382"/>
                    </a:lnTo>
                    <a:lnTo>
                      <a:pt x="6016" y="1347"/>
                    </a:lnTo>
                    <a:lnTo>
                      <a:pt x="6366" y="1312"/>
                    </a:lnTo>
                    <a:lnTo>
                      <a:pt x="6711" y="1274"/>
                    </a:lnTo>
                    <a:lnTo>
                      <a:pt x="7054" y="1234"/>
                    </a:lnTo>
                    <a:lnTo>
                      <a:pt x="7393" y="1192"/>
                    </a:lnTo>
                    <a:lnTo>
                      <a:pt x="7728" y="1149"/>
                    </a:lnTo>
                    <a:lnTo>
                      <a:pt x="8058" y="1102"/>
                    </a:lnTo>
                    <a:lnTo>
                      <a:pt x="8385" y="1055"/>
                    </a:lnTo>
                    <a:lnTo>
                      <a:pt x="8706" y="1005"/>
                    </a:lnTo>
                    <a:lnTo>
                      <a:pt x="9024" y="952"/>
                    </a:lnTo>
                    <a:lnTo>
                      <a:pt x="9337" y="899"/>
                    </a:lnTo>
                    <a:lnTo>
                      <a:pt x="9337" y="8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80" name="Group 168"/>
            <p:cNvGrpSpPr/>
            <p:nvPr/>
          </p:nvGrpSpPr>
          <p:grpSpPr>
            <a:xfrm>
              <a:off x="4872684" y="2285994"/>
              <a:ext cx="444643" cy="124568"/>
              <a:chOff x="793750" y="0"/>
              <a:chExt cx="7556501" cy="2116991"/>
            </a:xfrm>
            <a:grpFill/>
          </p:grpSpPr>
          <p:sp>
            <p:nvSpPr>
              <p:cNvPr id="126" name="Freeform 7"/>
              <p:cNvSpPr>
                <a:spLocks/>
              </p:cNvSpPr>
              <p:nvPr/>
            </p:nvSpPr>
            <p:spPr bwMode="auto">
              <a:xfrm>
                <a:off x="793750" y="696178"/>
                <a:ext cx="7413625" cy="1420813"/>
              </a:xfrm>
              <a:custGeom>
                <a:avLst/>
                <a:gdLst/>
                <a:ahLst/>
                <a:cxnLst>
                  <a:cxn ang="0">
                    <a:pos x="9339" y="0"/>
                  </a:cxn>
                  <a:cxn ang="0">
                    <a:pos x="8708" y="106"/>
                  </a:cxn>
                  <a:cxn ang="0">
                    <a:pos x="8060" y="203"/>
                  </a:cxn>
                  <a:cxn ang="0">
                    <a:pos x="7395" y="293"/>
                  </a:cxn>
                  <a:cxn ang="0">
                    <a:pos x="6713" y="375"/>
                  </a:cxn>
                  <a:cxn ang="0">
                    <a:pos x="6018" y="448"/>
                  </a:cxn>
                  <a:cxn ang="0">
                    <a:pos x="5307" y="514"/>
                  </a:cxn>
                  <a:cxn ang="0">
                    <a:pos x="4586" y="568"/>
                  </a:cxn>
                  <a:cxn ang="0">
                    <a:pos x="3853" y="615"/>
                  </a:cxn>
                  <a:cxn ang="0">
                    <a:pos x="1868" y="724"/>
                  </a:cxn>
                  <a:cxn ang="0">
                    <a:pos x="2" y="820"/>
                  </a:cxn>
                  <a:cxn ang="0">
                    <a:pos x="0" y="822"/>
                  </a:cxn>
                  <a:cxn ang="0">
                    <a:pos x="113" y="870"/>
                  </a:cxn>
                  <a:cxn ang="0">
                    <a:pos x="431" y="997"/>
                  </a:cxn>
                  <a:cxn ang="0">
                    <a:pos x="657" y="1081"/>
                  </a:cxn>
                  <a:cxn ang="0">
                    <a:pos x="921" y="1173"/>
                  </a:cxn>
                  <a:cxn ang="0">
                    <a:pos x="1223" y="1270"/>
                  </a:cxn>
                  <a:cxn ang="0">
                    <a:pos x="1559" y="1369"/>
                  </a:cxn>
                  <a:cxn ang="0">
                    <a:pos x="1922" y="1465"/>
                  </a:cxn>
                  <a:cxn ang="0">
                    <a:pos x="2310" y="1555"/>
                  </a:cxn>
                  <a:cxn ang="0">
                    <a:pos x="2718" y="1635"/>
                  </a:cxn>
                  <a:cxn ang="0">
                    <a:pos x="2930" y="1672"/>
                  </a:cxn>
                  <a:cxn ang="0">
                    <a:pos x="3146" y="1703"/>
                  </a:cxn>
                  <a:cxn ang="0">
                    <a:pos x="3363" y="1731"/>
                  </a:cxn>
                  <a:cxn ang="0">
                    <a:pos x="3585" y="1753"/>
                  </a:cxn>
                  <a:cxn ang="0">
                    <a:pos x="3809" y="1771"/>
                  </a:cxn>
                  <a:cxn ang="0">
                    <a:pos x="4035" y="1785"/>
                  </a:cxn>
                  <a:cxn ang="0">
                    <a:pos x="4263" y="1790"/>
                  </a:cxn>
                  <a:cxn ang="0">
                    <a:pos x="4491" y="1790"/>
                  </a:cxn>
                  <a:cxn ang="0">
                    <a:pos x="4720" y="1783"/>
                  </a:cxn>
                  <a:cxn ang="0">
                    <a:pos x="4949" y="1767"/>
                  </a:cxn>
                  <a:cxn ang="0">
                    <a:pos x="5057" y="1759"/>
                  </a:cxn>
                  <a:cxn ang="0">
                    <a:pos x="5267" y="1734"/>
                  </a:cxn>
                  <a:cxn ang="0">
                    <a:pos x="5469" y="1705"/>
                  </a:cxn>
                  <a:cxn ang="0">
                    <a:pos x="5665" y="1672"/>
                  </a:cxn>
                  <a:cxn ang="0">
                    <a:pos x="5853" y="1632"/>
                  </a:cxn>
                  <a:cxn ang="0">
                    <a:pos x="6037" y="1588"/>
                  </a:cxn>
                  <a:cxn ang="0">
                    <a:pos x="6213" y="1540"/>
                  </a:cxn>
                  <a:cxn ang="0">
                    <a:pos x="6383" y="1487"/>
                  </a:cxn>
                  <a:cxn ang="0">
                    <a:pos x="6548" y="1432"/>
                  </a:cxn>
                  <a:cxn ang="0">
                    <a:pos x="6708" y="1374"/>
                  </a:cxn>
                  <a:cxn ang="0">
                    <a:pos x="6863" y="1312"/>
                  </a:cxn>
                  <a:cxn ang="0">
                    <a:pos x="7085" y="1216"/>
                  </a:cxn>
                  <a:cxn ang="0">
                    <a:pos x="7367" y="1081"/>
                  </a:cxn>
                  <a:cxn ang="0">
                    <a:pos x="7629" y="942"/>
                  </a:cxn>
                  <a:cxn ang="0">
                    <a:pos x="7878" y="801"/>
                  </a:cxn>
                  <a:cxn ang="0">
                    <a:pos x="8112" y="660"/>
                  </a:cxn>
                  <a:cxn ang="0">
                    <a:pos x="8549" y="394"/>
                  </a:cxn>
                  <a:cxn ang="0">
                    <a:pos x="8755" y="274"/>
                  </a:cxn>
                  <a:cxn ang="0">
                    <a:pos x="8953" y="166"/>
                  </a:cxn>
                  <a:cxn ang="0">
                    <a:pos x="9148" y="74"/>
                  </a:cxn>
                  <a:cxn ang="0">
                    <a:pos x="9244" y="34"/>
                  </a:cxn>
                  <a:cxn ang="0">
                    <a:pos x="9339" y="0"/>
                  </a:cxn>
                </a:cxnLst>
                <a:rect l="0" t="0" r="r" b="b"/>
                <a:pathLst>
                  <a:path w="9339" h="1790">
                    <a:moveTo>
                      <a:pt x="9339" y="0"/>
                    </a:moveTo>
                    <a:lnTo>
                      <a:pt x="9339" y="0"/>
                    </a:lnTo>
                    <a:lnTo>
                      <a:pt x="9026" y="53"/>
                    </a:lnTo>
                    <a:lnTo>
                      <a:pt x="8708" y="106"/>
                    </a:lnTo>
                    <a:lnTo>
                      <a:pt x="8387" y="156"/>
                    </a:lnTo>
                    <a:lnTo>
                      <a:pt x="8060" y="203"/>
                    </a:lnTo>
                    <a:lnTo>
                      <a:pt x="7730" y="250"/>
                    </a:lnTo>
                    <a:lnTo>
                      <a:pt x="7395" y="293"/>
                    </a:lnTo>
                    <a:lnTo>
                      <a:pt x="7056" y="335"/>
                    </a:lnTo>
                    <a:lnTo>
                      <a:pt x="6713" y="375"/>
                    </a:lnTo>
                    <a:lnTo>
                      <a:pt x="6368" y="413"/>
                    </a:lnTo>
                    <a:lnTo>
                      <a:pt x="6018" y="448"/>
                    </a:lnTo>
                    <a:lnTo>
                      <a:pt x="5664" y="483"/>
                    </a:lnTo>
                    <a:lnTo>
                      <a:pt x="5307" y="514"/>
                    </a:lnTo>
                    <a:lnTo>
                      <a:pt x="4949" y="542"/>
                    </a:lnTo>
                    <a:lnTo>
                      <a:pt x="4586" y="568"/>
                    </a:lnTo>
                    <a:lnTo>
                      <a:pt x="4221" y="592"/>
                    </a:lnTo>
                    <a:lnTo>
                      <a:pt x="3853" y="615"/>
                    </a:lnTo>
                    <a:lnTo>
                      <a:pt x="3853" y="615"/>
                    </a:lnTo>
                    <a:lnTo>
                      <a:pt x="1868" y="724"/>
                    </a:lnTo>
                    <a:lnTo>
                      <a:pt x="919" y="775"/>
                    </a:lnTo>
                    <a:lnTo>
                      <a:pt x="2" y="820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30" y="834"/>
                    </a:lnTo>
                    <a:lnTo>
                      <a:pt x="113" y="870"/>
                    </a:lnTo>
                    <a:lnTo>
                      <a:pt x="249" y="926"/>
                    </a:lnTo>
                    <a:lnTo>
                      <a:pt x="431" y="997"/>
                    </a:lnTo>
                    <a:lnTo>
                      <a:pt x="539" y="1037"/>
                    </a:lnTo>
                    <a:lnTo>
                      <a:pt x="657" y="1081"/>
                    </a:lnTo>
                    <a:lnTo>
                      <a:pt x="784" y="1126"/>
                    </a:lnTo>
                    <a:lnTo>
                      <a:pt x="921" y="1173"/>
                    </a:lnTo>
                    <a:lnTo>
                      <a:pt x="1069" y="1221"/>
                    </a:lnTo>
                    <a:lnTo>
                      <a:pt x="1223" y="1270"/>
                    </a:lnTo>
                    <a:lnTo>
                      <a:pt x="1387" y="1319"/>
                    </a:lnTo>
                    <a:lnTo>
                      <a:pt x="1559" y="1369"/>
                    </a:lnTo>
                    <a:lnTo>
                      <a:pt x="1736" y="1418"/>
                    </a:lnTo>
                    <a:lnTo>
                      <a:pt x="1922" y="1465"/>
                    </a:lnTo>
                    <a:lnTo>
                      <a:pt x="2113" y="1512"/>
                    </a:lnTo>
                    <a:lnTo>
                      <a:pt x="2310" y="1555"/>
                    </a:lnTo>
                    <a:lnTo>
                      <a:pt x="2511" y="1597"/>
                    </a:lnTo>
                    <a:lnTo>
                      <a:pt x="2718" y="1635"/>
                    </a:lnTo>
                    <a:lnTo>
                      <a:pt x="2824" y="1654"/>
                    </a:lnTo>
                    <a:lnTo>
                      <a:pt x="2930" y="1672"/>
                    </a:lnTo>
                    <a:lnTo>
                      <a:pt x="3036" y="1687"/>
                    </a:lnTo>
                    <a:lnTo>
                      <a:pt x="3146" y="1703"/>
                    </a:lnTo>
                    <a:lnTo>
                      <a:pt x="3253" y="1717"/>
                    </a:lnTo>
                    <a:lnTo>
                      <a:pt x="3363" y="1731"/>
                    </a:lnTo>
                    <a:lnTo>
                      <a:pt x="3474" y="1743"/>
                    </a:lnTo>
                    <a:lnTo>
                      <a:pt x="3585" y="1753"/>
                    </a:lnTo>
                    <a:lnTo>
                      <a:pt x="3696" y="1764"/>
                    </a:lnTo>
                    <a:lnTo>
                      <a:pt x="3809" y="1771"/>
                    </a:lnTo>
                    <a:lnTo>
                      <a:pt x="3922" y="1778"/>
                    </a:lnTo>
                    <a:lnTo>
                      <a:pt x="4035" y="1785"/>
                    </a:lnTo>
                    <a:lnTo>
                      <a:pt x="4148" y="1788"/>
                    </a:lnTo>
                    <a:lnTo>
                      <a:pt x="4263" y="1790"/>
                    </a:lnTo>
                    <a:lnTo>
                      <a:pt x="4378" y="1790"/>
                    </a:lnTo>
                    <a:lnTo>
                      <a:pt x="4491" y="1790"/>
                    </a:lnTo>
                    <a:lnTo>
                      <a:pt x="4605" y="1786"/>
                    </a:lnTo>
                    <a:lnTo>
                      <a:pt x="4720" y="1783"/>
                    </a:lnTo>
                    <a:lnTo>
                      <a:pt x="4835" y="1776"/>
                    </a:lnTo>
                    <a:lnTo>
                      <a:pt x="4949" y="1767"/>
                    </a:lnTo>
                    <a:lnTo>
                      <a:pt x="4949" y="1767"/>
                    </a:lnTo>
                    <a:lnTo>
                      <a:pt x="5057" y="1759"/>
                    </a:lnTo>
                    <a:lnTo>
                      <a:pt x="5163" y="1746"/>
                    </a:lnTo>
                    <a:lnTo>
                      <a:pt x="5267" y="1734"/>
                    </a:lnTo>
                    <a:lnTo>
                      <a:pt x="5368" y="1720"/>
                    </a:lnTo>
                    <a:lnTo>
                      <a:pt x="5469" y="1705"/>
                    </a:lnTo>
                    <a:lnTo>
                      <a:pt x="5568" y="1689"/>
                    </a:lnTo>
                    <a:lnTo>
                      <a:pt x="5665" y="1672"/>
                    </a:lnTo>
                    <a:lnTo>
                      <a:pt x="5759" y="1653"/>
                    </a:lnTo>
                    <a:lnTo>
                      <a:pt x="5853" y="1632"/>
                    </a:lnTo>
                    <a:lnTo>
                      <a:pt x="5945" y="1611"/>
                    </a:lnTo>
                    <a:lnTo>
                      <a:pt x="6037" y="1588"/>
                    </a:lnTo>
                    <a:lnTo>
                      <a:pt x="6126" y="1564"/>
                    </a:lnTo>
                    <a:lnTo>
                      <a:pt x="6213" y="1540"/>
                    </a:lnTo>
                    <a:lnTo>
                      <a:pt x="6300" y="1513"/>
                    </a:lnTo>
                    <a:lnTo>
                      <a:pt x="6383" y="1487"/>
                    </a:lnTo>
                    <a:lnTo>
                      <a:pt x="6467" y="1461"/>
                    </a:lnTo>
                    <a:lnTo>
                      <a:pt x="6548" y="1432"/>
                    </a:lnTo>
                    <a:lnTo>
                      <a:pt x="6630" y="1404"/>
                    </a:lnTo>
                    <a:lnTo>
                      <a:pt x="6708" y="1374"/>
                    </a:lnTo>
                    <a:lnTo>
                      <a:pt x="6786" y="1343"/>
                    </a:lnTo>
                    <a:lnTo>
                      <a:pt x="6863" y="1312"/>
                    </a:lnTo>
                    <a:lnTo>
                      <a:pt x="6939" y="1281"/>
                    </a:lnTo>
                    <a:lnTo>
                      <a:pt x="7085" y="1216"/>
                    </a:lnTo>
                    <a:lnTo>
                      <a:pt x="7228" y="1150"/>
                    </a:lnTo>
                    <a:lnTo>
                      <a:pt x="7367" y="1081"/>
                    </a:lnTo>
                    <a:lnTo>
                      <a:pt x="7499" y="1011"/>
                    </a:lnTo>
                    <a:lnTo>
                      <a:pt x="7629" y="942"/>
                    </a:lnTo>
                    <a:lnTo>
                      <a:pt x="7756" y="870"/>
                    </a:lnTo>
                    <a:lnTo>
                      <a:pt x="7878" y="801"/>
                    </a:lnTo>
                    <a:lnTo>
                      <a:pt x="7996" y="730"/>
                    </a:lnTo>
                    <a:lnTo>
                      <a:pt x="8112" y="660"/>
                    </a:lnTo>
                    <a:lnTo>
                      <a:pt x="8337" y="524"/>
                    </a:lnTo>
                    <a:lnTo>
                      <a:pt x="8549" y="394"/>
                    </a:lnTo>
                    <a:lnTo>
                      <a:pt x="8653" y="333"/>
                    </a:lnTo>
                    <a:lnTo>
                      <a:pt x="8755" y="274"/>
                    </a:lnTo>
                    <a:lnTo>
                      <a:pt x="8854" y="219"/>
                    </a:lnTo>
                    <a:lnTo>
                      <a:pt x="8953" y="166"/>
                    </a:lnTo>
                    <a:lnTo>
                      <a:pt x="9051" y="118"/>
                    </a:lnTo>
                    <a:lnTo>
                      <a:pt x="9148" y="74"/>
                    </a:lnTo>
                    <a:lnTo>
                      <a:pt x="9197" y="53"/>
                    </a:lnTo>
                    <a:lnTo>
                      <a:pt x="9244" y="34"/>
                    </a:lnTo>
                    <a:lnTo>
                      <a:pt x="9292" y="17"/>
                    </a:lnTo>
                    <a:lnTo>
                      <a:pt x="9339" y="0"/>
                    </a:lnTo>
                    <a:lnTo>
                      <a:pt x="9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27" name="Freeform 8"/>
              <p:cNvSpPr>
                <a:spLocks/>
              </p:cNvSpPr>
              <p:nvPr/>
            </p:nvSpPr>
            <p:spPr bwMode="auto">
              <a:xfrm>
                <a:off x="795338" y="0"/>
                <a:ext cx="7554913" cy="1363663"/>
              </a:xfrm>
              <a:custGeom>
                <a:avLst/>
                <a:gdLst/>
                <a:ahLst/>
                <a:cxnLst>
                  <a:cxn ang="0">
                    <a:pos x="9337" y="899"/>
                  </a:cxn>
                  <a:cxn ang="0">
                    <a:pos x="9428" y="874"/>
                  </a:cxn>
                  <a:cxn ang="0">
                    <a:pos x="9518" y="862"/>
                  </a:cxn>
                  <a:cxn ang="0">
                    <a:pos x="9466" y="860"/>
                  </a:cxn>
                  <a:cxn ang="0">
                    <a:pos x="9362" y="852"/>
                  </a:cxn>
                  <a:cxn ang="0">
                    <a:pos x="9200" y="827"/>
                  </a:cxn>
                  <a:cxn ang="0">
                    <a:pos x="8971" y="780"/>
                  </a:cxn>
                  <a:cxn ang="0">
                    <a:pos x="8727" y="720"/>
                  </a:cxn>
                  <a:cxn ang="0">
                    <a:pos x="8331" y="608"/>
                  </a:cxn>
                  <a:cxn ang="0">
                    <a:pos x="7891" y="481"/>
                  </a:cxn>
                  <a:cxn ang="0">
                    <a:pos x="7572" y="395"/>
                  </a:cxn>
                  <a:cxn ang="0">
                    <a:pos x="7229" y="308"/>
                  </a:cxn>
                  <a:cxn ang="0">
                    <a:pos x="6861" y="226"/>
                  </a:cxn>
                  <a:cxn ang="0">
                    <a:pos x="6466" y="153"/>
                  </a:cxn>
                  <a:cxn ang="0">
                    <a:pos x="6152" y="104"/>
                  </a:cxn>
                  <a:cxn ang="0">
                    <a:pos x="5933" y="76"/>
                  </a:cxn>
                  <a:cxn ang="0">
                    <a:pos x="5707" y="52"/>
                  </a:cxn>
                  <a:cxn ang="0">
                    <a:pos x="5474" y="31"/>
                  </a:cxn>
                  <a:cxn ang="0">
                    <a:pos x="5231" y="16"/>
                  </a:cxn>
                  <a:cxn ang="0">
                    <a:pos x="4982" y="5"/>
                  </a:cxn>
                  <a:cxn ang="0">
                    <a:pos x="4723" y="0"/>
                  </a:cxn>
                  <a:cxn ang="0">
                    <a:pos x="4456" y="0"/>
                  </a:cxn>
                  <a:cxn ang="0">
                    <a:pos x="4181" y="7"/>
                  </a:cxn>
                  <a:cxn ang="0">
                    <a:pos x="3896" y="19"/>
                  </a:cxn>
                  <a:cxn ang="0">
                    <a:pos x="3750" y="28"/>
                  </a:cxn>
                  <a:cxn ang="0">
                    <a:pos x="3463" y="52"/>
                  </a:cxn>
                  <a:cxn ang="0">
                    <a:pos x="3192" y="82"/>
                  </a:cxn>
                  <a:cxn ang="0">
                    <a:pos x="2935" y="118"/>
                  </a:cxn>
                  <a:cxn ang="0">
                    <a:pos x="2692" y="160"/>
                  </a:cxn>
                  <a:cxn ang="0">
                    <a:pos x="2461" y="209"/>
                  </a:cxn>
                  <a:cxn ang="0">
                    <a:pos x="2243" y="261"/>
                  </a:cxn>
                  <a:cxn ang="0">
                    <a:pos x="2038" y="316"/>
                  </a:cxn>
                  <a:cxn ang="0">
                    <a:pos x="1847" y="377"/>
                  </a:cxn>
                  <a:cxn ang="0">
                    <a:pos x="1666" y="441"/>
                  </a:cxn>
                  <a:cxn ang="0">
                    <a:pos x="1496" y="509"/>
                  </a:cxn>
                  <a:cxn ang="0">
                    <a:pos x="1338" y="579"/>
                  </a:cxn>
                  <a:cxn ang="0">
                    <a:pos x="1192" y="650"/>
                  </a:cxn>
                  <a:cxn ang="0">
                    <a:pos x="1055" y="721"/>
                  </a:cxn>
                  <a:cxn ang="0">
                    <a:pos x="928" y="796"/>
                  </a:cxn>
                  <a:cxn ang="0">
                    <a:pos x="811" y="869"/>
                  </a:cxn>
                  <a:cxn ang="0">
                    <a:pos x="705" y="944"/>
                  </a:cxn>
                  <a:cxn ang="0">
                    <a:pos x="606" y="1017"/>
                  </a:cxn>
                  <a:cxn ang="0">
                    <a:pos x="518" y="1090"/>
                  </a:cxn>
                  <a:cxn ang="0">
                    <a:pos x="436" y="1161"/>
                  </a:cxn>
                  <a:cxn ang="0">
                    <a:pos x="299" y="1295"/>
                  </a:cxn>
                  <a:cxn ang="0">
                    <a:pos x="191" y="1418"/>
                  </a:cxn>
                  <a:cxn ang="0">
                    <a:pos x="111" y="1526"/>
                  </a:cxn>
                  <a:cxn ang="0">
                    <a:pos x="54" y="1613"/>
                  </a:cxn>
                  <a:cxn ang="0">
                    <a:pos x="19" y="1677"/>
                  </a:cxn>
                  <a:cxn ang="0">
                    <a:pos x="0" y="1719"/>
                  </a:cxn>
                  <a:cxn ang="0">
                    <a:pos x="917" y="1674"/>
                  </a:cxn>
                  <a:cxn ang="0">
                    <a:pos x="3851" y="1514"/>
                  </a:cxn>
                  <a:cxn ang="0">
                    <a:pos x="4219" y="1491"/>
                  </a:cxn>
                  <a:cxn ang="0">
                    <a:pos x="4947" y="1441"/>
                  </a:cxn>
                  <a:cxn ang="0">
                    <a:pos x="5662" y="1382"/>
                  </a:cxn>
                  <a:cxn ang="0">
                    <a:pos x="6366" y="1312"/>
                  </a:cxn>
                  <a:cxn ang="0">
                    <a:pos x="7054" y="1234"/>
                  </a:cxn>
                  <a:cxn ang="0">
                    <a:pos x="7728" y="1149"/>
                  </a:cxn>
                  <a:cxn ang="0">
                    <a:pos x="8385" y="1055"/>
                  </a:cxn>
                  <a:cxn ang="0">
                    <a:pos x="9024" y="952"/>
                  </a:cxn>
                  <a:cxn ang="0">
                    <a:pos x="9337" y="899"/>
                  </a:cxn>
                </a:cxnLst>
                <a:rect l="0" t="0" r="r" b="b"/>
                <a:pathLst>
                  <a:path w="9518" h="1719">
                    <a:moveTo>
                      <a:pt x="9337" y="899"/>
                    </a:moveTo>
                    <a:lnTo>
                      <a:pt x="9337" y="899"/>
                    </a:lnTo>
                    <a:lnTo>
                      <a:pt x="9382" y="885"/>
                    </a:lnTo>
                    <a:lnTo>
                      <a:pt x="9428" y="874"/>
                    </a:lnTo>
                    <a:lnTo>
                      <a:pt x="9473" y="867"/>
                    </a:lnTo>
                    <a:lnTo>
                      <a:pt x="9518" y="862"/>
                    </a:lnTo>
                    <a:lnTo>
                      <a:pt x="9518" y="862"/>
                    </a:lnTo>
                    <a:lnTo>
                      <a:pt x="9466" y="860"/>
                    </a:lnTo>
                    <a:lnTo>
                      <a:pt x="9414" y="857"/>
                    </a:lnTo>
                    <a:lnTo>
                      <a:pt x="9362" y="852"/>
                    </a:lnTo>
                    <a:lnTo>
                      <a:pt x="9308" y="845"/>
                    </a:lnTo>
                    <a:lnTo>
                      <a:pt x="9200" y="827"/>
                    </a:lnTo>
                    <a:lnTo>
                      <a:pt x="9087" y="806"/>
                    </a:lnTo>
                    <a:lnTo>
                      <a:pt x="8971" y="780"/>
                    </a:lnTo>
                    <a:lnTo>
                      <a:pt x="8851" y="753"/>
                    </a:lnTo>
                    <a:lnTo>
                      <a:pt x="8727" y="720"/>
                    </a:lnTo>
                    <a:lnTo>
                      <a:pt x="8600" y="685"/>
                    </a:lnTo>
                    <a:lnTo>
                      <a:pt x="8331" y="608"/>
                    </a:lnTo>
                    <a:lnTo>
                      <a:pt x="8043" y="525"/>
                    </a:lnTo>
                    <a:lnTo>
                      <a:pt x="7891" y="481"/>
                    </a:lnTo>
                    <a:lnTo>
                      <a:pt x="7735" y="438"/>
                    </a:lnTo>
                    <a:lnTo>
                      <a:pt x="7572" y="395"/>
                    </a:lnTo>
                    <a:lnTo>
                      <a:pt x="7403" y="351"/>
                    </a:lnTo>
                    <a:lnTo>
                      <a:pt x="7229" y="308"/>
                    </a:lnTo>
                    <a:lnTo>
                      <a:pt x="7049" y="266"/>
                    </a:lnTo>
                    <a:lnTo>
                      <a:pt x="6861" y="226"/>
                    </a:lnTo>
                    <a:lnTo>
                      <a:pt x="6666" y="189"/>
                    </a:lnTo>
                    <a:lnTo>
                      <a:pt x="6466" y="153"/>
                    </a:lnTo>
                    <a:lnTo>
                      <a:pt x="6258" y="120"/>
                    </a:lnTo>
                    <a:lnTo>
                      <a:pt x="6152" y="104"/>
                    </a:lnTo>
                    <a:lnTo>
                      <a:pt x="6044" y="90"/>
                    </a:lnTo>
                    <a:lnTo>
                      <a:pt x="5933" y="76"/>
                    </a:lnTo>
                    <a:lnTo>
                      <a:pt x="5822" y="64"/>
                    </a:lnTo>
                    <a:lnTo>
                      <a:pt x="5707" y="52"/>
                    </a:lnTo>
                    <a:lnTo>
                      <a:pt x="5592" y="42"/>
                    </a:lnTo>
                    <a:lnTo>
                      <a:pt x="5474" y="31"/>
                    </a:lnTo>
                    <a:lnTo>
                      <a:pt x="5354" y="23"/>
                    </a:lnTo>
                    <a:lnTo>
                      <a:pt x="5231" y="16"/>
                    </a:lnTo>
                    <a:lnTo>
                      <a:pt x="5107" y="10"/>
                    </a:lnTo>
                    <a:lnTo>
                      <a:pt x="4982" y="5"/>
                    </a:lnTo>
                    <a:lnTo>
                      <a:pt x="4854" y="2"/>
                    </a:lnTo>
                    <a:lnTo>
                      <a:pt x="4723" y="0"/>
                    </a:lnTo>
                    <a:lnTo>
                      <a:pt x="4591" y="0"/>
                    </a:lnTo>
                    <a:lnTo>
                      <a:pt x="4456" y="0"/>
                    </a:lnTo>
                    <a:lnTo>
                      <a:pt x="4318" y="2"/>
                    </a:lnTo>
                    <a:lnTo>
                      <a:pt x="4181" y="7"/>
                    </a:lnTo>
                    <a:lnTo>
                      <a:pt x="4039" y="12"/>
                    </a:lnTo>
                    <a:lnTo>
                      <a:pt x="3896" y="19"/>
                    </a:lnTo>
                    <a:lnTo>
                      <a:pt x="3750" y="28"/>
                    </a:lnTo>
                    <a:lnTo>
                      <a:pt x="3750" y="28"/>
                    </a:lnTo>
                    <a:lnTo>
                      <a:pt x="3606" y="38"/>
                    </a:lnTo>
                    <a:lnTo>
                      <a:pt x="3463" y="52"/>
                    </a:lnTo>
                    <a:lnTo>
                      <a:pt x="3326" y="66"/>
                    </a:lnTo>
                    <a:lnTo>
                      <a:pt x="3192" y="82"/>
                    </a:lnTo>
                    <a:lnTo>
                      <a:pt x="3062" y="99"/>
                    </a:lnTo>
                    <a:lnTo>
                      <a:pt x="2935" y="118"/>
                    </a:lnTo>
                    <a:lnTo>
                      <a:pt x="2812" y="139"/>
                    </a:lnTo>
                    <a:lnTo>
                      <a:pt x="2692" y="160"/>
                    </a:lnTo>
                    <a:lnTo>
                      <a:pt x="2575" y="184"/>
                    </a:lnTo>
                    <a:lnTo>
                      <a:pt x="2461" y="209"/>
                    </a:lnTo>
                    <a:lnTo>
                      <a:pt x="2351" y="233"/>
                    </a:lnTo>
                    <a:lnTo>
                      <a:pt x="2243" y="261"/>
                    </a:lnTo>
                    <a:lnTo>
                      <a:pt x="2139" y="289"/>
                    </a:lnTo>
                    <a:lnTo>
                      <a:pt x="2038" y="316"/>
                    </a:lnTo>
                    <a:lnTo>
                      <a:pt x="1941" y="348"/>
                    </a:lnTo>
                    <a:lnTo>
                      <a:pt x="1847" y="377"/>
                    </a:lnTo>
                    <a:lnTo>
                      <a:pt x="1755" y="410"/>
                    </a:lnTo>
                    <a:lnTo>
                      <a:pt x="1666" y="441"/>
                    </a:lnTo>
                    <a:lnTo>
                      <a:pt x="1579" y="474"/>
                    </a:lnTo>
                    <a:lnTo>
                      <a:pt x="1496" y="509"/>
                    </a:lnTo>
                    <a:lnTo>
                      <a:pt x="1416" y="544"/>
                    </a:lnTo>
                    <a:lnTo>
                      <a:pt x="1338" y="579"/>
                    </a:lnTo>
                    <a:lnTo>
                      <a:pt x="1263" y="614"/>
                    </a:lnTo>
                    <a:lnTo>
                      <a:pt x="1192" y="650"/>
                    </a:lnTo>
                    <a:lnTo>
                      <a:pt x="1122" y="685"/>
                    </a:lnTo>
                    <a:lnTo>
                      <a:pt x="1055" y="721"/>
                    </a:lnTo>
                    <a:lnTo>
                      <a:pt x="990" y="760"/>
                    </a:lnTo>
                    <a:lnTo>
                      <a:pt x="928" y="796"/>
                    </a:lnTo>
                    <a:lnTo>
                      <a:pt x="869" y="833"/>
                    </a:lnTo>
                    <a:lnTo>
                      <a:pt x="811" y="869"/>
                    </a:lnTo>
                    <a:lnTo>
                      <a:pt x="757" y="907"/>
                    </a:lnTo>
                    <a:lnTo>
                      <a:pt x="705" y="944"/>
                    </a:lnTo>
                    <a:lnTo>
                      <a:pt x="655" y="980"/>
                    </a:lnTo>
                    <a:lnTo>
                      <a:pt x="606" y="1017"/>
                    </a:lnTo>
                    <a:lnTo>
                      <a:pt x="561" y="1053"/>
                    </a:lnTo>
                    <a:lnTo>
                      <a:pt x="518" y="1090"/>
                    </a:lnTo>
                    <a:lnTo>
                      <a:pt x="476" y="1125"/>
                    </a:lnTo>
                    <a:lnTo>
                      <a:pt x="436" y="1161"/>
                    </a:lnTo>
                    <a:lnTo>
                      <a:pt x="365" y="1229"/>
                    </a:lnTo>
                    <a:lnTo>
                      <a:pt x="299" y="1295"/>
                    </a:lnTo>
                    <a:lnTo>
                      <a:pt x="241" y="1359"/>
                    </a:lnTo>
                    <a:lnTo>
                      <a:pt x="191" y="1418"/>
                    </a:lnTo>
                    <a:lnTo>
                      <a:pt x="147" y="1474"/>
                    </a:lnTo>
                    <a:lnTo>
                      <a:pt x="111" y="1526"/>
                    </a:lnTo>
                    <a:lnTo>
                      <a:pt x="80" y="1573"/>
                    </a:lnTo>
                    <a:lnTo>
                      <a:pt x="54" y="1613"/>
                    </a:lnTo>
                    <a:lnTo>
                      <a:pt x="33" y="1648"/>
                    </a:lnTo>
                    <a:lnTo>
                      <a:pt x="19" y="1677"/>
                    </a:lnTo>
                    <a:lnTo>
                      <a:pt x="8" y="1698"/>
                    </a:lnTo>
                    <a:lnTo>
                      <a:pt x="0" y="1719"/>
                    </a:lnTo>
                    <a:lnTo>
                      <a:pt x="0" y="1719"/>
                    </a:lnTo>
                    <a:lnTo>
                      <a:pt x="917" y="1674"/>
                    </a:lnTo>
                    <a:lnTo>
                      <a:pt x="1866" y="1623"/>
                    </a:lnTo>
                    <a:lnTo>
                      <a:pt x="3851" y="1514"/>
                    </a:lnTo>
                    <a:lnTo>
                      <a:pt x="3851" y="1514"/>
                    </a:lnTo>
                    <a:lnTo>
                      <a:pt x="4219" y="1491"/>
                    </a:lnTo>
                    <a:lnTo>
                      <a:pt x="4584" y="1467"/>
                    </a:lnTo>
                    <a:lnTo>
                      <a:pt x="4947" y="1441"/>
                    </a:lnTo>
                    <a:lnTo>
                      <a:pt x="5305" y="1413"/>
                    </a:lnTo>
                    <a:lnTo>
                      <a:pt x="5662" y="1382"/>
                    </a:lnTo>
                    <a:lnTo>
                      <a:pt x="6016" y="1347"/>
                    </a:lnTo>
                    <a:lnTo>
                      <a:pt x="6366" y="1312"/>
                    </a:lnTo>
                    <a:lnTo>
                      <a:pt x="6711" y="1274"/>
                    </a:lnTo>
                    <a:lnTo>
                      <a:pt x="7054" y="1234"/>
                    </a:lnTo>
                    <a:lnTo>
                      <a:pt x="7393" y="1192"/>
                    </a:lnTo>
                    <a:lnTo>
                      <a:pt x="7728" y="1149"/>
                    </a:lnTo>
                    <a:lnTo>
                      <a:pt x="8058" y="1102"/>
                    </a:lnTo>
                    <a:lnTo>
                      <a:pt x="8385" y="1055"/>
                    </a:lnTo>
                    <a:lnTo>
                      <a:pt x="8706" y="1005"/>
                    </a:lnTo>
                    <a:lnTo>
                      <a:pt x="9024" y="952"/>
                    </a:lnTo>
                    <a:lnTo>
                      <a:pt x="9337" y="899"/>
                    </a:lnTo>
                    <a:lnTo>
                      <a:pt x="9337" y="8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81" name="Group 165"/>
            <p:cNvGrpSpPr/>
            <p:nvPr/>
          </p:nvGrpSpPr>
          <p:grpSpPr>
            <a:xfrm rot="287009">
              <a:off x="5737318" y="2262569"/>
              <a:ext cx="591349" cy="559927"/>
              <a:chOff x="707853" y="22066"/>
              <a:chExt cx="7200902" cy="6818311"/>
            </a:xfrm>
            <a:grpFill/>
          </p:grpSpPr>
          <p:sp>
            <p:nvSpPr>
              <p:cNvPr id="124" name="Freeform 5"/>
              <p:cNvSpPr>
                <a:spLocks/>
              </p:cNvSpPr>
              <p:nvPr/>
            </p:nvSpPr>
            <p:spPr bwMode="auto">
              <a:xfrm>
                <a:off x="1152890" y="118645"/>
                <a:ext cx="6586538" cy="6713537"/>
              </a:xfrm>
              <a:custGeom>
                <a:avLst/>
                <a:gdLst/>
                <a:ahLst/>
                <a:cxnLst>
                  <a:cxn ang="0">
                    <a:pos x="4149" y="0"/>
                  </a:cxn>
                  <a:cxn ang="0">
                    <a:pos x="3889" y="307"/>
                  </a:cxn>
                  <a:cxn ang="0">
                    <a:pos x="3618" y="619"/>
                  </a:cxn>
                  <a:cxn ang="0">
                    <a:pos x="3336" y="934"/>
                  </a:cxn>
                  <a:cxn ang="0">
                    <a:pos x="3042" y="1252"/>
                  </a:cxn>
                  <a:cxn ang="0">
                    <a:pos x="2738" y="1571"/>
                  </a:cxn>
                  <a:cxn ang="0">
                    <a:pos x="2423" y="1891"/>
                  </a:cxn>
                  <a:cxn ang="0">
                    <a:pos x="2099" y="2212"/>
                  </a:cxn>
                  <a:cxn ang="0">
                    <a:pos x="1765" y="2534"/>
                  </a:cxn>
                  <a:cxn ang="0">
                    <a:pos x="858" y="3396"/>
                  </a:cxn>
                  <a:cxn ang="0">
                    <a:pos x="0" y="4204"/>
                  </a:cxn>
                  <a:cxn ang="0">
                    <a:pos x="2" y="4205"/>
                  </a:cxn>
                  <a:cxn ang="0">
                    <a:pos x="101" y="4213"/>
                  </a:cxn>
                  <a:cxn ang="0">
                    <a:pos x="292" y="4224"/>
                  </a:cxn>
                  <a:cxn ang="0">
                    <a:pos x="465" y="4229"/>
                  </a:cxn>
                  <a:cxn ang="0">
                    <a:pos x="669" y="4229"/>
                  </a:cxn>
                  <a:cxn ang="0">
                    <a:pos x="898" y="4221"/>
                  </a:cxn>
                  <a:cxn ang="0">
                    <a:pos x="1149" y="4205"/>
                  </a:cxn>
                  <a:cxn ang="0">
                    <a:pos x="1413" y="4177"/>
                  </a:cxn>
                  <a:cxn ang="0">
                    <a:pos x="1549" y="4158"/>
                  </a:cxn>
                  <a:cxn ang="0">
                    <a:pos x="1689" y="4135"/>
                  </a:cxn>
                  <a:cxn ang="0">
                    <a:pos x="1828" y="4108"/>
                  </a:cxn>
                  <a:cxn ang="0">
                    <a:pos x="1969" y="4078"/>
                  </a:cxn>
                  <a:cxn ang="0">
                    <a:pos x="2109" y="4041"/>
                  </a:cxn>
                  <a:cxn ang="0">
                    <a:pos x="2249" y="4000"/>
                  </a:cxn>
                  <a:cxn ang="0">
                    <a:pos x="2388" y="3954"/>
                  </a:cxn>
                  <a:cxn ang="0">
                    <a:pos x="2525" y="3902"/>
                  </a:cxn>
                  <a:cxn ang="0">
                    <a:pos x="2659" y="3844"/>
                  </a:cxn>
                  <a:cxn ang="0">
                    <a:pos x="2790" y="3781"/>
                  </a:cxn>
                  <a:cxn ang="0">
                    <a:pos x="2917" y="3710"/>
                  </a:cxn>
                  <a:cxn ang="0">
                    <a:pos x="3041" y="3634"/>
                  </a:cxn>
                  <a:cxn ang="0">
                    <a:pos x="3159" y="3551"/>
                  </a:cxn>
                  <a:cxn ang="0">
                    <a:pos x="3271" y="3460"/>
                  </a:cxn>
                  <a:cxn ang="0">
                    <a:pos x="3377" y="3361"/>
                  </a:cxn>
                  <a:cxn ang="0">
                    <a:pos x="3424" y="3312"/>
                  </a:cxn>
                  <a:cxn ang="0">
                    <a:pos x="3511" y="3211"/>
                  </a:cxn>
                  <a:cxn ang="0">
                    <a:pos x="3590" y="3106"/>
                  </a:cxn>
                  <a:cxn ang="0">
                    <a:pos x="3660" y="2999"/>
                  </a:cxn>
                  <a:cxn ang="0">
                    <a:pos x="3722" y="2888"/>
                  </a:cxn>
                  <a:cxn ang="0">
                    <a:pos x="3776" y="2775"/>
                  </a:cxn>
                  <a:cxn ang="0">
                    <a:pos x="3825" y="2659"/>
                  </a:cxn>
                  <a:cxn ang="0">
                    <a:pos x="3866" y="2541"/>
                  </a:cxn>
                  <a:cxn ang="0">
                    <a:pos x="3901" y="2421"/>
                  </a:cxn>
                  <a:cxn ang="0">
                    <a:pos x="3931" y="2301"/>
                  </a:cxn>
                  <a:cxn ang="0">
                    <a:pos x="3955" y="2180"/>
                  </a:cxn>
                  <a:cxn ang="0">
                    <a:pos x="3975" y="2057"/>
                  </a:cxn>
                  <a:cxn ang="0">
                    <a:pos x="3990" y="1935"/>
                  </a:cxn>
                  <a:cxn ang="0">
                    <a:pos x="4002" y="1813"/>
                  </a:cxn>
                  <a:cxn ang="0">
                    <a:pos x="4014" y="1631"/>
                  </a:cxn>
                  <a:cxn ang="0">
                    <a:pos x="4022" y="1391"/>
                  </a:cxn>
                  <a:cxn ang="0">
                    <a:pos x="4023" y="1045"/>
                  </a:cxn>
                  <a:cxn ang="0">
                    <a:pos x="4024" y="724"/>
                  </a:cxn>
                  <a:cxn ang="0">
                    <a:pos x="4030" y="528"/>
                  </a:cxn>
                  <a:cxn ang="0">
                    <a:pos x="4040" y="393"/>
                  </a:cxn>
                  <a:cxn ang="0">
                    <a:pos x="4051" y="308"/>
                  </a:cxn>
                  <a:cxn ang="0">
                    <a:pos x="4066" y="229"/>
                  </a:cxn>
                  <a:cxn ang="0">
                    <a:pos x="4083" y="156"/>
                  </a:cxn>
                  <a:cxn ang="0">
                    <a:pos x="4106" y="89"/>
                  </a:cxn>
                  <a:cxn ang="0">
                    <a:pos x="4133" y="27"/>
                  </a:cxn>
                  <a:cxn ang="0">
                    <a:pos x="4149" y="0"/>
                  </a:cxn>
                </a:cxnLst>
                <a:rect l="0" t="0" r="r" b="b"/>
                <a:pathLst>
                  <a:path w="4149" h="4229">
                    <a:moveTo>
                      <a:pt x="4149" y="0"/>
                    </a:moveTo>
                    <a:lnTo>
                      <a:pt x="4149" y="0"/>
                    </a:lnTo>
                    <a:lnTo>
                      <a:pt x="4020" y="153"/>
                    </a:lnTo>
                    <a:lnTo>
                      <a:pt x="3889" y="307"/>
                    </a:lnTo>
                    <a:lnTo>
                      <a:pt x="3755" y="462"/>
                    </a:lnTo>
                    <a:lnTo>
                      <a:pt x="3618" y="619"/>
                    </a:lnTo>
                    <a:lnTo>
                      <a:pt x="3478" y="776"/>
                    </a:lnTo>
                    <a:lnTo>
                      <a:pt x="3336" y="934"/>
                    </a:lnTo>
                    <a:lnTo>
                      <a:pt x="3190" y="1092"/>
                    </a:lnTo>
                    <a:lnTo>
                      <a:pt x="3042" y="1252"/>
                    </a:lnTo>
                    <a:lnTo>
                      <a:pt x="2891" y="1411"/>
                    </a:lnTo>
                    <a:lnTo>
                      <a:pt x="2738" y="1571"/>
                    </a:lnTo>
                    <a:lnTo>
                      <a:pt x="2581" y="1731"/>
                    </a:lnTo>
                    <a:lnTo>
                      <a:pt x="2423" y="1891"/>
                    </a:lnTo>
                    <a:lnTo>
                      <a:pt x="2262" y="2052"/>
                    </a:lnTo>
                    <a:lnTo>
                      <a:pt x="2099" y="2212"/>
                    </a:lnTo>
                    <a:lnTo>
                      <a:pt x="1934" y="2373"/>
                    </a:lnTo>
                    <a:lnTo>
                      <a:pt x="1765" y="2534"/>
                    </a:lnTo>
                    <a:lnTo>
                      <a:pt x="1765" y="2534"/>
                    </a:lnTo>
                    <a:lnTo>
                      <a:pt x="858" y="3396"/>
                    </a:lnTo>
                    <a:lnTo>
                      <a:pt x="422" y="3808"/>
                    </a:lnTo>
                    <a:lnTo>
                      <a:pt x="0" y="4204"/>
                    </a:lnTo>
                    <a:lnTo>
                      <a:pt x="2" y="4205"/>
                    </a:lnTo>
                    <a:lnTo>
                      <a:pt x="2" y="4205"/>
                    </a:lnTo>
                    <a:lnTo>
                      <a:pt x="27" y="4208"/>
                    </a:lnTo>
                    <a:lnTo>
                      <a:pt x="101" y="4213"/>
                    </a:lnTo>
                    <a:lnTo>
                      <a:pt x="219" y="4221"/>
                    </a:lnTo>
                    <a:lnTo>
                      <a:pt x="292" y="4224"/>
                    </a:lnTo>
                    <a:lnTo>
                      <a:pt x="375" y="4226"/>
                    </a:lnTo>
                    <a:lnTo>
                      <a:pt x="465" y="4229"/>
                    </a:lnTo>
                    <a:lnTo>
                      <a:pt x="564" y="4229"/>
                    </a:lnTo>
                    <a:lnTo>
                      <a:pt x="669" y="4229"/>
                    </a:lnTo>
                    <a:lnTo>
                      <a:pt x="781" y="4226"/>
                    </a:lnTo>
                    <a:lnTo>
                      <a:pt x="898" y="4221"/>
                    </a:lnTo>
                    <a:lnTo>
                      <a:pt x="1021" y="4214"/>
                    </a:lnTo>
                    <a:lnTo>
                      <a:pt x="1149" y="4205"/>
                    </a:lnTo>
                    <a:lnTo>
                      <a:pt x="1279" y="4193"/>
                    </a:lnTo>
                    <a:lnTo>
                      <a:pt x="1413" y="4177"/>
                    </a:lnTo>
                    <a:lnTo>
                      <a:pt x="1481" y="4169"/>
                    </a:lnTo>
                    <a:lnTo>
                      <a:pt x="1549" y="4158"/>
                    </a:lnTo>
                    <a:lnTo>
                      <a:pt x="1619" y="4147"/>
                    </a:lnTo>
                    <a:lnTo>
                      <a:pt x="1689" y="4135"/>
                    </a:lnTo>
                    <a:lnTo>
                      <a:pt x="1758" y="4122"/>
                    </a:lnTo>
                    <a:lnTo>
                      <a:pt x="1828" y="4108"/>
                    </a:lnTo>
                    <a:lnTo>
                      <a:pt x="1899" y="4094"/>
                    </a:lnTo>
                    <a:lnTo>
                      <a:pt x="1969" y="4078"/>
                    </a:lnTo>
                    <a:lnTo>
                      <a:pt x="2040" y="4060"/>
                    </a:lnTo>
                    <a:lnTo>
                      <a:pt x="2109" y="4041"/>
                    </a:lnTo>
                    <a:lnTo>
                      <a:pt x="2179" y="4021"/>
                    </a:lnTo>
                    <a:lnTo>
                      <a:pt x="2249" y="4000"/>
                    </a:lnTo>
                    <a:lnTo>
                      <a:pt x="2318" y="3977"/>
                    </a:lnTo>
                    <a:lnTo>
                      <a:pt x="2388" y="3954"/>
                    </a:lnTo>
                    <a:lnTo>
                      <a:pt x="2457" y="3929"/>
                    </a:lnTo>
                    <a:lnTo>
                      <a:pt x="2525" y="3902"/>
                    </a:lnTo>
                    <a:lnTo>
                      <a:pt x="2592" y="3874"/>
                    </a:lnTo>
                    <a:lnTo>
                      <a:pt x="2659" y="3844"/>
                    </a:lnTo>
                    <a:lnTo>
                      <a:pt x="2726" y="3814"/>
                    </a:lnTo>
                    <a:lnTo>
                      <a:pt x="2790" y="3781"/>
                    </a:lnTo>
                    <a:lnTo>
                      <a:pt x="2855" y="3747"/>
                    </a:lnTo>
                    <a:lnTo>
                      <a:pt x="2917" y="3710"/>
                    </a:lnTo>
                    <a:lnTo>
                      <a:pt x="2980" y="3673"/>
                    </a:lnTo>
                    <a:lnTo>
                      <a:pt x="3041" y="3634"/>
                    </a:lnTo>
                    <a:lnTo>
                      <a:pt x="3100" y="3594"/>
                    </a:lnTo>
                    <a:lnTo>
                      <a:pt x="3159" y="3551"/>
                    </a:lnTo>
                    <a:lnTo>
                      <a:pt x="3215" y="3505"/>
                    </a:lnTo>
                    <a:lnTo>
                      <a:pt x="3271" y="3460"/>
                    </a:lnTo>
                    <a:lnTo>
                      <a:pt x="3325" y="3412"/>
                    </a:lnTo>
                    <a:lnTo>
                      <a:pt x="3377" y="3361"/>
                    </a:lnTo>
                    <a:lnTo>
                      <a:pt x="3377" y="3361"/>
                    </a:lnTo>
                    <a:lnTo>
                      <a:pt x="3424" y="3312"/>
                    </a:lnTo>
                    <a:lnTo>
                      <a:pt x="3468" y="3262"/>
                    </a:lnTo>
                    <a:lnTo>
                      <a:pt x="3511" y="3211"/>
                    </a:lnTo>
                    <a:lnTo>
                      <a:pt x="3551" y="3160"/>
                    </a:lnTo>
                    <a:lnTo>
                      <a:pt x="3590" y="3106"/>
                    </a:lnTo>
                    <a:lnTo>
                      <a:pt x="3626" y="3053"/>
                    </a:lnTo>
                    <a:lnTo>
                      <a:pt x="3660" y="2999"/>
                    </a:lnTo>
                    <a:lnTo>
                      <a:pt x="3692" y="2944"/>
                    </a:lnTo>
                    <a:lnTo>
                      <a:pt x="3722" y="2888"/>
                    </a:lnTo>
                    <a:lnTo>
                      <a:pt x="3751" y="2831"/>
                    </a:lnTo>
                    <a:lnTo>
                      <a:pt x="3776" y="2775"/>
                    </a:lnTo>
                    <a:lnTo>
                      <a:pt x="3802" y="2718"/>
                    </a:lnTo>
                    <a:lnTo>
                      <a:pt x="3825" y="2659"/>
                    </a:lnTo>
                    <a:lnTo>
                      <a:pt x="3846" y="2600"/>
                    </a:lnTo>
                    <a:lnTo>
                      <a:pt x="3866" y="2541"/>
                    </a:lnTo>
                    <a:lnTo>
                      <a:pt x="3884" y="2482"/>
                    </a:lnTo>
                    <a:lnTo>
                      <a:pt x="3901" y="2421"/>
                    </a:lnTo>
                    <a:lnTo>
                      <a:pt x="3916" y="2361"/>
                    </a:lnTo>
                    <a:lnTo>
                      <a:pt x="3931" y="2301"/>
                    </a:lnTo>
                    <a:lnTo>
                      <a:pt x="3943" y="2241"/>
                    </a:lnTo>
                    <a:lnTo>
                      <a:pt x="3955" y="2180"/>
                    </a:lnTo>
                    <a:lnTo>
                      <a:pt x="3965" y="2119"/>
                    </a:lnTo>
                    <a:lnTo>
                      <a:pt x="3975" y="2057"/>
                    </a:lnTo>
                    <a:lnTo>
                      <a:pt x="3983" y="1997"/>
                    </a:lnTo>
                    <a:lnTo>
                      <a:pt x="3990" y="1935"/>
                    </a:lnTo>
                    <a:lnTo>
                      <a:pt x="3996" y="1875"/>
                    </a:lnTo>
                    <a:lnTo>
                      <a:pt x="4002" y="1813"/>
                    </a:lnTo>
                    <a:lnTo>
                      <a:pt x="4007" y="1751"/>
                    </a:lnTo>
                    <a:lnTo>
                      <a:pt x="4014" y="1631"/>
                    </a:lnTo>
                    <a:lnTo>
                      <a:pt x="4019" y="1510"/>
                    </a:lnTo>
                    <a:lnTo>
                      <a:pt x="4022" y="1391"/>
                    </a:lnTo>
                    <a:lnTo>
                      <a:pt x="4023" y="1274"/>
                    </a:lnTo>
                    <a:lnTo>
                      <a:pt x="4023" y="1045"/>
                    </a:lnTo>
                    <a:lnTo>
                      <a:pt x="4023" y="828"/>
                    </a:lnTo>
                    <a:lnTo>
                      <a:pt x="4024" y="724"/>
                    </a:lnTo>
                    <a:lnTo>
                      <a:pt x="4026" y="625"/>
                    </a:lnTo>
                    <a:lnTo>
                      <a:pt x="4030" y="528"/>
                    </a:lnTo>
                    <a:lnTo>
                      <a:pt x="4036" y="437"/>
                    </a:lnTo>
                    <a:lnTo>
                      <a:pt x="4040" y="393"/>
                    </a:lnTo>
                    <a:lnTo>
                      <a:pt x="4046" y="350"/>
                    </a:lnTo>
                    <a:lnTo>
                      <a:pt x="4051" y="308"/>
                    </a:lnTo>
                    <a:lnTo>
                      <a:pt x="4058" y="268"/>
                    </a:lnTo>
                    <a:lnTo>
                      <a:pt x="4066" y="229"/>
                    </a:lnTo>
                    <a:lnTo>
                      <a:pt x="4074" y="192"/>
                    </a:lnTo>
                    <a:lnTo>
                      <a:pt x="4083" y="156"/>
                    </a:lnTo>
                    <a:lnTo>
                      <a:pt x="4094" y="121"/>
                    </a:lnTo>
                    <a:lnTo>
                      <a:pt x="4106" y="89"/>
                    </a:lnTo>
                    <a:lnTo>
                      <a:pt x="4119" y="58"/>
                    </a:lnTo>
                    <a:lnTo>
                      <a:pt x="4133" y="27"/>
                    </a:lnTo>
                    <a:lnTo>
                      <a:pt x="4149" y="0"/>
                    </a:lnTo>
                    <a:lnTo>
                      <a:pt x="414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25" name="Freeform 6"/>
              <p:cNvSpPr>
                <a:spLocks/>
              </p:cNvSpPr>
              <p:nvPr/>
            </p:nvSpPr>
            <p:spPr bwMode="auto">
              <a:xfrm>
                <a:off x="707853" y="22066"/>
                <a:ext cx="7200902" cy="6818311"/>
              </a:xfrm>
              <a:custGeom>
                <a:avLst/>
                <a:gdLst/>
                <a:ahLst/>
                <a:cxnLst>
                  <a:cxn ang="0">
                    <a:pos x="4481" y="66"/>
                  </a:cxn>
                  <a:cxn ang="0">
                    <a:pos x="4536" y="0"/>
                  </a:cxn>
                  <a:cxn ang="0">
                    <a:pos x="4482" y="36"/>
                  </a:cxn>
                  <a:cxn ang="0">
                    <a:pos x="4389" y="82"/>
                  </a:cxn>
                  <a:cxn ang="0">
                    <a:pos x="4279" y="115"/>
                  </a:cxn>
                  <a:cxn ang="0">
                    <a:pos x="4155" y="141"/>
                  </a:cxn>
                  <a:cxn ang="0">
                    <a:pos x="4020" y="159"/>
                  </a:cxn>
                  <a:cxn ang="0">
                    <a:pos x="3713" y="185"/>
                  </a:cxn>
                  <a:cxn ang="0">
                    <a:pos x="3243" y="213"/>
                  </a:cxn>
                  <a:cxn ang="0">
                    <a:pos x="2857" y="249"/>
                  </a:cxn>
                  <a:cxn ang="0">
                    <a:pos x="2655" y="279"/>
                  </a:cxn>
                  <a:cxn ang="0">
                    <a:pos x="2450" y="318"/>
                  </a:cxn>
                  <a:cxn ang="0">
                    <a:pos x="2241" y="367"/>
                  </a:cxn>
                  <a:cxn ang="0">
                    <a:pos x="2029" y="430"/>
                  </a:cxn>
                  <a:cxn ang="0">
                    <a:pos x="1817" y="508"/>
                  </a:cxn>
                  <a:cxn ang="0">
                    <a:pos x="1605" y="603"/>
                  </a:cxn>
                  <a:cxn ang="0">
                    <a:pos x="1395" y="717"/>
                  </a:cxn>
                  <a:cxn ang="0">
                    <a:pos x="1186" y="851"/>
                  </a:cxn>
                  <a:cxn ang="0">
                    <a:pos x="980" y="1008"/>
                  </a:cxn>
                  <a:cxn ang="0">
                    <a:pos x="777" y="1189"/>
                  </a:cxn>
                  <a:cxn ang="0">
                    <a:pos x="651" y="1319"/>
                  </a:cxn>
                  <a:cxn ang="0">
                    <a:pos x="488" y="1517"/>
                  </a:cxn>
                  <a:cxn ang="0">
                    <a:pos x="351" y="1716"/>
                  </a:cxn>
                  <a:cxn ang="0">
                    <a:pos x="241" y="1917"/>
                  </a:cxn>
                  <a:cxn ang="0">
                    <a:pos x="154" y="2120"/>
                  </a:cxn>
                  <a:cxn ang="0">
                    <a:pos x="88" y="2319"/>
                  </a:cxn>
                  <a:cxn ang="0">
                    <a:pos x="43" y="2516"/>
                  </a:cxn>
                  <a:cxn ang="0">
                    <a:pos x="15" y="2709"/>
                  </a:cxn>
                  <a:cxn ang="0">
                    <a:pos x="1" y="2897"/>
                  </a:cxn>
                  <a:cxn ang="0">
                    <a:pos x="3" y="3079"/>
                  </a:cxn>
                  <a:cxn ang="0">
                    <a:pos x="15" y="3253"/>
                  </a:cxn>
                  <a:cxn ang="0">
                    <a:pos x="36" y="3418"/>
                  </a:cxn>
                  <a:cxn ang="0">
                    <a:pos x="64" y="3572"/>
                  </a:cxn>
                  <a:cxn ang="0">
                    <a:pos x="111" y="3760"/>
                  </a:cxn>
                  <a:cxn ang="0">
                    <a:pos x="188" y="3997"/>
                  </a:cxn>
                  <a:cxn ang="0">
                    <a:pos x="257" y="4173"/>
                  </a:cxn>
                  <a:cxn ang="0">
                    <a:pos x="316" y="4295"/>
                  </a:cxn>
                  <a:cxn ang="0">
                    <a:pos x="1174" y="3487"/>
                  </a:cxn>
                  <a:cxn ang="0">
                    <a:pos x="2250" y="2464"/>
                  </a:cxn>
                  <a:cxn ang="0">
                    <a:pos x="2739" y="1982"/>
                  </a:cxn>
                  <a:cxn ang="0">
                    <a:pos x="3207" y="1502"/>
                  </a:cxn>
                  <a:cxn ang="0">
                    <a:pos x="3652" y="1025"/>
                  </a:cxn>
                  <a:cxn ang="0">
                    <a:pos x="4071" y="553"/>
                  </a:cxn>
                  <a:cxn ang="0">
                    <a:pos x="4465" y="91"/>
                  </a:cxn>
                </a:cxnLst>
                <a:rect l="0" t="0" r="r" b="b"/>
                <a:pathLst>
                  <a:path w="4536" h="4295">
                    <a:moveTo>
                      <a:pt x="4465" y="91"/>
                    </a:moveTo>
                    <a:lnTo>
                      <a:pt x="4465" y="91"/>
                    </a:lnTo>
                    <a:lnTo>
                      <a:pt x="4481" y="66"/>
                    </a:lnTo>
                    <a:lnTo>
                      <a:pt x="4498" y="42"/>
                    </a:lnTo>
                    <a:lnTo>
                      <a:pt x="4517" y="20"/>
                    </a:lnTo>
                    <a:lnTo>
                      <a:pt x="4536" y="0"/>
                    </a:lnTo>
                    <a:lnTo>
                      <a:pt x="4536" y="0"/>
                    </a:lnTo>
                    <a:lnTo>
                      <a:pt x="4511" y="19"/>
                    </a:lnTo>
                    <a:lnTo>
                      <a:pt x="4482" y="36"/>
                    </a:lnTo>
                    <a:lnTo>
                      <a:pt x="4453" y="52"/>
                    </a:lnTo>
                    <a:lnTo>
                      <a:pt x="4422" y="67"/>
                    </a:lnTo>
                    <a:lnTo>
                      <a:pt x="4389" y="82"/>
                    </a:lnTo>
                    <a:lnTo>
                      <a:pt x="4354" y="94"/>
                    </a:lnTo>
                    <a:lnTo>
                      <a:pt x="4318" y="105"/>
                    </a:lnTo>
                    <a:lnTo>
                      <a:pt x="4279" y="115"/>
                    </a:lnTo>
                    <a:lnTo>
                      <a:pt x="4240" y="125"/>
                    </a:lnTo>
                    <a:lnTo>
                      <a:pt x="4198" y="133"/>
                    </a:lnTo>
                    <a:lnTo>
                      <a:pt x="4155" y="141"/>
                    </a:lnTo>
                    <a:lnTo>
                      <a:pt x="4113" y="147"/>
                    </a:lnTo>
                    <a:lnTo>
                      <a:pt x="4067" y="154"/>
                    </a:lnTo>
                    <a:lnTo>
                      <a:pt x="4020" y="159"/>
                    </a:lnTo>
                    <a:lnTo>
                      <a:pt x="3922" y="169"/>
                    </a:lnTo>
                    <a:lnTo>
                      <a:pt x="3820" y="177"/>
                    </a:lnTo>
                    <a:lnTo>
                      <a:pt x="3713" y="185"/>
                    </a:lnTo>
                    <a:lnTo>
                      <a:pt x="3485" y="197"/>
                    </a:lnTo>
                    <a:lnTo>
                      <a:pt x="3366" y="205"/>
                    </a:lnTo>
                    <a:lnTo>
                      <a:pt x="3243" y="213"/>
                    </a:lnTo>
                    <a:lnTo>
                      <a:pt x="3117" y="222"/>
                    </a:lnTo>
                    <a:lnTo>
                      <a:pt x="2988" y="234"/>
                    </a:lnTo>
                    <a:lnTo>
                      <a:pt x="2857" y="249"/>
                    </a:lnTo>
                    <a:lnTo>
                      <a:pt x="2790" y="259"/>
                    </a:lnTo>
                    <a:lnTo>
                      <a:pt x="2723" y="268"/>
                    </a:lnTo>
                    <a:lnTo>
                      <a:pt x="2655" y="279"/>
                    </a:lnTo>
                    <a:lnTo>
                      <a:pt x="2586" y="291"/>
                    </a:lnTo>
                    <a:lnTo>
                      <a:pt x="2518" y="303"/>
                    </a:lnTo>
                    <a:lnTo>
                      <a:pt x="2450" y="318"/>
                    </a:lnTo>
                    <a:lnTo>
                      <a:pt x="2380" y="332"/>
                    </a:lnTo>
                    <a:lnTo>
                      <a:pt x="2310" y="348"/>
                    </a:lnTo>
                    <a:lnTo>
                      <a:pt x="2241" y="367"/>
                    </a:lnTo>
                    <a:lnTo>
                      <a:pt x="2170" y="386"/>
                    </a:lnTo>
                    <a:lnTo>
                      <a:pt x="2100" y="407"/>
                    </a:lnTo>
                    <a:lnTo>
                      <a:pt x="2029" y="430"/>
                    </a:lnTo>
                    <a:lnTo>
                      <a:pt x="1959" y="454"/>
                    </a:lnTo>
                    <a:lnTo>
                      <a:pt x="1888" y="480"/>
                    </a:lnTo>
                    <a:lnTo>
                      <a:pt x="1817" y="508"/>
                    </a:lnTo>
                    <a:lnTo>
                      <a:pt x="1746" y="537"/>
                    </a:lnTo>
                    <a:lnTo>
                      <a:pt x="1676" y="569"/>
                    </a:lnTo>
                    <a:lnTo>
                      <a:pt x="1605" y="603"/>
                    </a:lnTo>
                    <a:lnTo>
                      <a:pt x="1534" y="638"/>
                    </a:lnTo>
                    <a:lnTo>
                      <a:pt x="1465" y="677"/>
                    </a:lnTo>
                    <a:lnTo>
                      <a:pt x="1395" y="717"/>
                    </a:lnTo>
                    <a:lnTo>
                      <a:pt x="1324" y="758"/>
                    </a:lnTo>
                    <a:lnTo>
                      <a:pt x="1254" y="804"/>
                    </a:lnTo>
                    <a:lnTo>
                      <a:pt x="1186" y="851"/>
                    </a:lnTo>
                    <a:lnTo>
                      <a:pt x="1116" y="900"/>
                    </a:lnTo>
                    <a:lnTo>
                      <a:pt x="1048" y="953"/>
                    </a:lnTo>
                    <a:lnTo>
                      <a:pt x="980" y="1008"/>
                    </a:lnTo>
                    <a:lnTo>
                      <a:pt x="911" y="1065"/>
                    </a:lnTo>
                    <a:lnTo>
                      <a:pt x="844" y="1126"/>
                    </a:lnTo>
                    <a:lnTo>
                      <a:pt x="777" y="1189"/>
                    </a:lnTo>
                    <a:lnTo>
                      <a:pt x="777" y="1189"/>
                    </a:lnTo>
                    <a:lnTo>
                      <a:pt x="713" y="1254"/>
                    </a:lnTo>
                    <a:lnTo>
                      <a:pt x="651" y="1319"/>
                    </a:lnTo>
                    <a:lnTo>
                      <a:pt x="594" y="1384"/>
                    </a:lnTo>
                    <a:lnTo>
                      <a:pt x="539" y="1450"/>
                    </a:lnTo>
                    <a:lnTo>
                      <a:pt x="488" y="1517"/>
                    </a:lnTo>
                    <a:lnTo>
                      <a:pt x="440" y="1582"/>
                    </a:lnTo>
                    <a:lnTo>
                      <a:pt x="394" y="1649"/>
                    </a:lnTo>
                    <a:lnTo>
                      <a:pt x="351" y="1716"/>
                    </a:lnTo>
                    <a:lnTo>
                      <a:pt x="312" y="1783"/>
                    </a:lnTo>
                    <a:lnTo>
                      <a:pt x="275" y="1850"/>
                    </a:lnTo>
                    <a:lnTo>
                      <a:pt x="241" y="1917"/>
                    </a:lnTo>
                    <a:lnTo>
                      <a:pt x="209" y="1986"/>
                    </a:lnTo>
                    <a:lnTo>
                      <a:pt x="181" y="2053"/>
                    </a:lnTo>
                    <a:lnTo>
                      <a:pt x="154" y="2120"/>
                    </a:lnTo>
                    <a:lnTo>
                      <a:pt x="130" y="2185"/>
                    </a:lnTo>
                    <a:lnTo>
                      <a:pt x="109" y="2252"/>
                    </a:lnTo>
                    <a:lnTo>
                      <a:pt x="88" y="2319"/>
                    </a:lnTo>
                    <a:lnTo>
                      <a:pt x="71" y="2385"/>
                    </a:lnTo>
                    <a:lnTo>
                      <a:pt x="56" y="2451"/>
                    </a:lnTo>
                    <a:lnTo>
                      <a:pt x="43" y="2516"/>
                    </a:lnTo>
                    <a:lnTo>
                      <a:pt x="31" y="2581"/>
                    </a:lnTo>
                    <a:lnTo>
                      <a:pt x="21" y="2645"/>
                    </a:lnTo>
                    <a:lnTo>
                      <a:pt x="15" y="2709"/>
                    </a:lnTo>
                    <a:lnTo>
                      <a:pt x="8" y="2772"/>
                    </a:lnTo>
                    <a:lnTo>
                      <a:pt x="4" y="2835"/>
                    </a:lnTo>
                    <a:lnTo>
                      <a:pt x="1" y="2897"/>
                    </a:lnTo>
                    <a:lnTo>
                      <a:pt x="0" y="2959"/>
                    </a:lnTo>
                    <a:lnTo>
                      <a:pt x="1" y="3019"/>
                    </a:lnTo>
                    <a:lnTo>
                      <a:pt x="3" y="3079"/>
                    </a:lnTo>
                    <a:lnTo>
                      <a:pt x="5" y="3138"/>
                    </a:lnTo>
                    <a:lnTo>
                      <a:pt x="9" y="3196"/>
                    </a:lnTo>
                    <a:lnTo>
                      <a:pt x="15" y="3253"/>
                    </a:lnTo>
                    <a:lnTo>
                      <a:pt x="20" y="3308"/>
                    </a:lnTo>
                    <a:lnTo>
                      <a:pt x="28" y="3363"/>
                    </a:lnTo>
                    <a:lnTo>
                      <a:pt x="36" y="3418"/>
                    </a:lnTo>
                    <a:lnTo>
                      <a:pt x="44" y="3470"/>
                    </a:lnTo>
                    <a:lnTo>
                      <a:pt x="54" y="3523"/>
                    </a:lnTo>
                    <a:lnTo>
                      <a:pt x="64" y="3572"/>
                    </a:lnTo>
                    <a:lnTo>
                      <a:pt x="75" y="3622"/>
                    </a:lnTo>
                    <a:lnTo>
                      <a:pt x="87" y="3669"/>
                    </a:lnTo>
                    <a:lnTo>
                      <a:pt x="111" y="3760"/>
                    </a:lnTo>
                    <a:lnTo>
                      <a:pt x="135" y="3846"/>
                    </a:lnTo>
                    <a:lnTo>
                      <a:pt x="161" y="3925"/>
                    </a:lnTo>
                    <a:lnTo>
                      <a:pt x="188" y="3997"/>
                    </a:lnTo>
                    <a:lnTo>
                      <a:pt x="212" y="4063"/>
                    </a:lnTo>
                    <a:lnTo>
                      <a:pt x="236" y="4122"/>
                    </a:lnTo>
                    <a:lnTo>
                      <a:pt x="257" y="4173"/>
                    </a:lnTo>
                    <a:lnTo>
                      <a:pt x="276" y="4214"/>
                    </a:lnTo>
                    <a:lnTo>
                      <a:pt x="306" y="4273"/>
                    </a:lnTo>
                    <a:lnTo>
                      <a:pt x="316" y="4295"/>
                    </a:lnTo>
                    <a:lnTo>
                      <a:pt x="316" y="4295"/>
                    </a:lnTo>
                    <a:lnTo>
                      <a:pt x="738" y="3899"/>
                    </a:lnTo>
                    <a:lnTo>
                      <a:pt x="1174" y="3487"/>
                    </a:lnTo>
                    <a:lnTo>
                      <a:pt x="2081" y="2625"/>
                    </a:lnTo>
                    <a:lnTo>
                      <a:pt x="2081" y="2625"/>
                    </a:lnTo>
                    <a:lnTo>
                      <a:pt x="2250" y="2464"/>
                    </a:lnTo>
                    <a:lnTo>
                      <a:pt x="2415" y="2303"/>
                    </a:lnTo>
                    <a:lnTo>
                      <a:pt x="2578" y="2143"/>
                    </a:lnTo>
                    <a:lnTo>
                      <a:pt x="2739" y="1982"/>
                    </a:lnTo>
                    <a:lnTo>
                      <a:pt x="2897" y="1822"/>
                    </a:lnTo>
                    <a:lnTo>
                      <a:pt x="3054" y="1662"/>
                    </a:lnTo>
                    <a:lnTo>
                      <a:pt x="3207" y="1502"/>
                    </a:lnTo>
                    <a:lnTo>
                      <a:pt x="3358" y="1343"/>
                    </a:lnTo>
                    <a:lnTo>
                      <a:pt x="3506" y="1183"/>
                    </a:lnTo>
                    <a:lnTo>
                      <a:pt x="3652" y="1025"/>
                    </a:lnTo>
                    <a:lnTo>
                      <a:pt x="3794" y="867"/>
                    </a:lnTo>
                    <a:lnTo>
                      <a:pt x="3934" y="710"/>
                    </a:lnTo>
                    <a:lnTo>
                      <a:pt x="4071" y="553"/>
                    </a:lnTo>
                    <a:lnTo>
                      <a:pt x="4205" y="398"/>
                    </a:lnTo>
                    <a:lnTo>
                      <a:pt x="4336" y="244"/>
                    </a:lnTo>
                    <a:lnTo>
                      <a:pt x="4465" y="91"/>
                    </a:lnTo>
                    <a:lnTo>
                      <a:pt x="4465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82" name="Group 168"/>
            <p:cNvGrpSpPr/>
            <p:nvPr/>
          </p:nvGrpSpPr>
          <p:grpSpPr>
            <a:xfrm rot="1747496">
              <a:off x="5985569" y="3534295"/>
              <a:ext cx="617151" cy="147534"/>
              <a:chOff x="793750" y="0"/>
              <a:chExt cx="7556501" cy="2116991"/>
            </a:xfrm>
            <a:grpFill/>
          </p:grpSpPr>
          <p:sp>
            <p:nvSpPr>
              <p:cNvPr id="122" name="Freeform 7"/>
              <p:cNvSpPr>
                <a:spLocks/>
              </p:cNvSpPr>
              <p:nvPr/>
            </p:nvSpPr>
            <p:spPr bwMode="auto">
              <a:xfrm>
                <a:off x="793750" y="696178"/>
                <a:ext cx="7413625" cy="1420813"/>
              </a:xfrm>
              <a:custGeom>
                <a:avLst/>
                <a:gdLst/>
                <a:ahLst/>
                <a:cxnLst>
                  <a:cxn ang="0">
                    <a:pos x="9339" y="0"/>
                  </a:cxn>
                  <a:cxn ang="0">
                    <a:pos x="8708" y="106"/>
                  </a:cxn>
                  <a:cxn ang="0">
                    <a:pos x="8060" y="203"/>
                  </a:cxn>
                  <a:cxn ang="0">
                    <a:pos x="7395" y="293"/>
                  </a:cxn>
                  <a:cxn ang="0">
                    <a:pos x="6713" y="375"/>
                  </a:cxn>
                  <a:cxn ang="0">
                    <a:pos x="6018" y="448"/>
                  </a:cxn>
                  <a:cxn ang="0">
                    <a:pos x="5307" y="514"/>
                  </a:cxn>
                  <a:cxn ang="0">
                    <a:pos x="4586" y="568"/>
                  </a:cxn>
                  <a:cxn ang="0">
                    <a:pos x="3853" y="615"/>
                  </a:cxn>
                  <a:cxn ang="0">
                    <a:pos x="1868" y="724"/>
                  </a:cxn>
                  <a:cxn ang="0">
                    <a:pos x="2" y="820"/>
                  </a:cxn>
                  <a:cxn ang="0">
                    <a:pos x="0" y="822"/>
                  </a:cxn>
                  <a:cxn ang="0">
                    <a:pos x="113" y="870"/>
                  </a:cxn>
                  <a:cxn ang="0">
                    <a:pos x="431" y="997"/>
                  </a:cxn>
                  <a:cxn ang="0">
                    <a:pos x="657" y="1081"/>
                  </a:cxn>
                  <a:cxn ang="0">
                    <a:pos x="921" y="1173"/>
                  </a:cxn>
                  <a:cxn ang="0">
                    <a:pos x="1223" y="1270"/>
                  </a:cxn>
                  <a:cxn ang="0">
                    <a:pos x="1559" y="1369"/>
                  </a:cxn>
                  <a:cxn ang="0">
                    <a:pos x="1922" y="1465"/>
                  </a:cxn>
                  <a:cxn ang="0">
                    <a:pos x="2310" y="1555"/>
                  </a:cxn>
                  <a:cxn ang="0">
                    <a:pos x="2718" y="1635"/>
                  </a:cxn>
                  <a:cxn ang="0">
                    <a:pos x="2930" y="1672"/>
                  </a:cxn>
                  <a:cxn ang="0">
                    <a:pos x="3146" y="1703"/>
                  </a:cxn>
                  <a:cxn ang="0">
                    <a:pos x="3363" y="1731"/>
                  </a:cxn>
                  <a:cxn ang="0">
                    <a:pos x="3585" y="1753"/>
                  </a:cxn>
                  <a:cxn ang="0">
                    <a:pos x="3809" y="1771"/>
                  </a:cxn>
                  <a:cxn ang="0">
                    <a:pos x="4035" y="1785"/>
                  </a:cxn>
                  <a:cxn ang="0">
                    <a:pos x="4263" y="1790"/>
                  </a:cxn>
                  <a:cxn ang="0">
                    <a:pos x="4491" y="1790"/>
                  </a:cxn>
                  <a:cxn ang="0">
                    <a:pos x="4720" y="1783"/>
                  </a:cxn>
                  <a:cxn ang="0">
                    <a:pos x="4949" y="1767"/>
                  </a:cxn>
                  <a:cxn ang="0">
                    <a:pos x="5057" y="1759"/>
                  </a:cxn>
                  <a:cxn ang="0">
                    <a:pos x="5267" y="1734"/>
                  </a:cxn>
                  <a:cxn ang="0">
                    <a:pos x="5469" y="1705"/>
                  </a:cxn>
                  <a:cxn ang="0">
                    <a:pos x="5665" y="1672"/>
                  </a:cxn>
                  <a:cxn ang="0">
                    <a:pos x="5853" y="1632"/>
                  </a:cxn>
                  <a:cxn ang="0">
                    <a:pos x="6037" y="1588"/>
                  </a:cxn>
                  <a:cxn ang="0">
                    <a:pos x="6213" y="1540"/>
                  </a:cxn>
                  <a:cxn ang="0">
                    <a:pos x="6383" y="1487"/>
                  </a:cxn>
                  <a:cxn ang="0">
                    <a:pos x="6548" y="1432"/>
                  </a:cxn>
                  <a:cxn ang="0">
                    <a:pos x="6708" y="1374"/>
                  </a:cxn>
                  <a:cxn ang="0">
                    <a:pos x="6863" y="1312"/>
                  </a:cxn>
                  <a:cxn ang="0">
                    <a:pos x="7085" y="1216"/>
                  </a:cxn>
                  <a:cxn ang="0">
                    <a:pos x="7367" y="1081"/>
                  </a:cxn>
                  <a:cxn ang="0">
                    <a:pos x="7629" y="942"/>
                  </a:cxn>
                  <a:cxn ang="0">
                    <a:pos x="7878" y="801"/>
                  </a:cxn>
                  <a:cxn ang="0">
                    <a:pos x="8112" y="660"/>
                  </a:cxn>
                  <a:cxn ang="0">
                    <a:pos x="8549" y="394"/>
                  </a:cxn>
                  <a:cxn ang="0">
                    <a:pos x="8755" y="274"/>
                  </a:cxn>
                  <a:cxn ang="0">
                    <a:pos x="8953" y="166"/>
                  </a:cxn>
                  <a:cxn ang="0">
                    <a:pos x="9148" y="74"/>
                  </a:cxn>
                  <a:cxn ang="0">
                    <a:pos x="9244" y="34"/>
                  </a:cxn>
                  <a:cxn ang="0">
                    <a:pos x="9339" y="0"/>
                  </a:cxn>
                </a:cxnLst>
                <a:rect l="0" t="0" r="r" b="b"/>
                <a:pathLst>
                  <a:path w="9339" h="1790">
                    <a:moveTo>
                      <a:pt x="9339" y="0"/>
                    </a:moveTo>
                    <a:lnTo>
                      <a:pt x="9339" y="0"/>
                    </a:lnTo>
                    <a:lnTo>
                      <a:pt x="9026" y="53"/>
                    </a:lnTo>
                    <a:lnTo>
                      <a:pt x="8708" y="106"/>
                    </a:lnTo>
                    <a:lnTo>
                      <a:pt x="8387" y="156"/>
                    </a:lnTo>
                    <a:lnTo>
                      <a:pt x="8060" y="203"/>
                    </a:lnTo>
                    <a:lnTo>
                      <a:pt x="7730" y="250"/>
                    </a:lnTo>
                    <a:lnTo>
                      <a:pt x="7395" y="293"/>
                    </a:lnTo>
                    <a:lnTo>
                      <a:pt x="7056" y="335"/>
                    </a:lnTo>
                    <a:lnTo>
                      <a:pt x="6713" y="375"/>
                    </a:lnTo>
                    <a:lnTo>
                      <a:pt x="6368" y="413"/>
                    </a:lnTo>
                    <a:lnTo>
                      <a:pt x="6018" y="448"/>
                    </a:lnTo>
                    <a:lnTo>
                      <a:pt x="5664" y="483"/>
                    </a:lnTo>
                    <a:lnTo>
                      <a:pt x="5307" y="514"/>
                    </a:lnTo>
                    <a:lnTo>
                      <a:pt x="4949" y="542"/>
                    </a:lnTo>
                    <a:lnTo>
                      <a:pt x="4586" y="568"/>
                    </a:lnTo>
                    <a:lnTo>
                      <a:pt x="4221" y="592"/>
                    </a:lnTo>
                    <a:lnTo>
                      <a:pt x="3853" y="615"/>
                    </a:lnTo>
                    <a:lnTo>
                      <a:pt x="3853" y="615"/>
                    </a:lnTo>
                    <a:lnTo>
                      <a:pt x="1868" y="724"/>
                    </a:lnTo>
                    <a:lnTo>
                      <a:pt x="919" y="775"/>
                    </a:lnTo>
                    <a:lnTo>
                      <a:pt x="2" y="820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30" y="834"/>
                    </a:lnTo>
                    <a:lnTo>
                      <a:pt x="113" y="870"/>
                    </a:lnTo>
                    <a:lnTo>
                      <a:pt x="249" y="926"/>
                    </a:lnTo>
                    <a:lnTo>
                      <a:pt x="431" y="997"/>
                    </a:lnTo>
                    <a:lnTo>
                      <a:pt x="539" y="1037"/>
                    </a:lnTo>
                    <a:lnTo>
                      <a:pt x="657" y="1081"/>
                    </a:lnTo>
                    <a:lnTo>
                      <a:pt x="784" y="1126"/>
                    </a:lnTo>
                    <a:lnTo>
                      <a:pt x="921" y="1173"/>
                    </a:lnTo>
                    <a:lnTo>
                      <a:pt x="1069" y="1221"/>
                    </a:lnTo>
                    <a:lnTo>
                      <a:pt x="1223" y="1270"/>
                    </a:lnTo>
                    <a:lnTo>
                      <a:pt x="1387" y="1319"/>
                    </a:lnTo>
                    <a:lnTo>
                      <a:pt x="1559" y="1369"/>
                    </a:lnTo>
                    <a:lnTo>
                      <a:pt x="1736" y="1418"/>
                    </a:lnTo>
                    <a:lnTo>
                      <a:pt x="1922" y="1465"/>
                    </a:lnTo>
                    <a:lnTo>
                      <a:pt x="2113" y="1512"/>
                    </a:lnTo>
                    <a:lnTo>
                      <a:pt x="2310" y="1555"/>
                    </a:lnTo>
                    <a:lnTo>
                      <a:pt x="2511" y="1597"/>
                    </a:lnTo>
                    <a:lnTo>
                      <a:pt x="2718" y="1635"/>
                    </a:lnTo>
                    <a:lnTo>
                      <a:pt x="2824" y="1654"/>
                    </a:lnTo>
                    <a:lnTo>
                      <a:pt x="2930" y="1672"/>
                    </a:lnTo>
                    <a:lnTo>
                      <a:pt x="3036" y="1687"/>
                    </a:lnTo>
                    <a:lnTo>
                      <a:pt x="3146" y="1703"/>
                    </a:lnTo>
                    <a:lnTo>
                      <a:pt x="3253" y="1717"/>
                    </a:lnTo>
                    <a:lnTo>
                      <a:pt x="3363" y="1731"/>
                    </a:lnTo>
                    <a:lnTo>
                      <a:pt x="3474" y="1743"/>
                    </a:lnTo>
                    <a:lnTo>
                      <a:pt x="3585" y="1753"/>
                    </a:lnTo>
                    <a:lnTo>
                      <a:pt x="3696" y="1764"/>
                    </a:lnTo>
                    <a:lnTo>
                      <a:pt x="3809" y="1771"/>
                    </a:lnTo>
                    <a:lnTo>
                      <a:pt x="3922" y="1778"/>
                    </a:lnTo>
                    <a:lnTo>
                      <a:pt x="4035" y="1785"/>
                    </a:lnTo>
                    <a:lnTo>
                      <a:pt x="4148" y="1788"/>
                    </a:lnTo>
                    <a:lnTo>
                      <a:pt x="4263" y="1790"/>
                    </a:lnTo>
                    <a:lnTo>
                      <a:pt x="4378" y="1790"/>
                    </a:lnTo>
                    <a:lnTo>
                      <a:pt x="4491" y="1790"/>
                    </a:lnTo>
                    <a:lnTo>
                      <a:pt x="4605" y="1786"/>
                    </a:lnTo>
                    <a:lnTo>
                      <a:pt x="4720" y="1783"/>
                    </a:lnTo>
                    <a:lnTo>
                      <a:pt x="4835" y="1776"/>
                    </a:lnTo>
                    <a:lnTo>
                      <a:pt x="4949" y="1767"/>
                    </a:lnTo>
                    <a:lnTo>
                      <a:pt x="4949" y="1767"/>
                    </a:lnTo>
                    <a:lnTo>
                      <a:pt x="5057" y="1759"/>
                    </a:lnTo>
                    <a:lnTo>
                      <a:pt x="5163" y="1746"/>
                    </a:lnTo>
                    <a:lnTo>
                      <a:pt x="5267" y="1734"/>
                    </a:lnTo>
                    <a:lnTo>
                      <a:pt x="5368" y="1720"/>
                    </a:lnTo>
                    <a:lnTo>
                      <a:pt x="5469" y="1705"/>
                    </a:lnTo>
                    <a:lnTo>
                      <a:pt x="5568" y="1689"/>
                    </a:lnTo>
                    <a:lnTo>
                      <a:pt x="5665" y="1672"/>
                    </a:lnTo>
                    <a:lnTo>
                      <a:pt x="5759" y="1653"/>
                    </a:lnTo>
                    <a:lnTo>
                      <a:pt x="5853" y="1632"/>
                    </a:lnTo>
                    <a:lnTo>
                      <a:pt x="5945" y="1611"/>
                    </a:lnTo>
                    <a:lnTo>
                      <a:pt x="6037" y="1588"/>
                    </a:lnTo>
                    <a:lnTo>
                      <a:pt x="6126" y="1564"/>
                    </a:lnTo>
                    <a:lnTo>
                      <a:pt x="6213" y="1540"/>
                    </a:lnTo>
                    <a:lnTo>
                      <a:pt x="6300" y="1513"/>
                    </a:lnTo>
                    <a:lnTo>
                      <a:pt x="6383" y="1487"/>
                    </a:lnTo>
                    <a:lnTo>
                      <a:pt x="6467" y="1461"/>
                    </a:lnTo>
                    <a:lnTo>
                      <a:pt x="6548" y="1432"/>
                    </a:lnTo>
                    <a:lnTo>
                      <a:pt x="6630" y="1404"/>
                    </a:lnTo>
                    <a:lnTo>
                      <a:pt x="6708" y="1374"/>
                    </a:lnTo>
                    <a:lnTo>
                      <a:pt x="6786" y="1343"/>
                    </a:lnTo>
                    <a:lnTo>
                      <a:pt x="6863" y="1312"/>
                    </a:lnTo>
                    <a:lnTo>
                      <a:pt x="6939" y="1281"/>
                    </a:lnTo>
                    <a:lnTo>
                      <a:pt x="7085" y="1216"/>
                    </a:lnTo>
                    <a:lnTo>
                      <a:pt x="7228" y="1150"/>
                    </a:lnTo>
                    <a:lnTo>
                      <a:pt x="7367" y="1081"/>
                    </a:lnTo>
                    <a:lnTo>
                      <a:pt x="7499" y="1011"/>
                    </a:lnTo>
                    <a:lnTo>
                      <a:pt x="7629" y="942"/>
                    </a:lnTo>
                    <a:lnTo>
                      <a:pt x="7756" y="870"/>
                    </a:lnTo>
                    <a:lnTo>
                      <a:pt x="7878" y="801"/>
                    </a:lnTo>
                    <a:lnTo>
                      <a:pt x="7996" y="730"/>
                    </a:lnTo>
                    <a:lnTo>
                      <a:pt x="8112" y="660"/>
                    </a:lnTo>
                    <a:lnTo>
                      <a:pt x="8337" y="524"/>
                    </a:lnTo>
                    <a:lnTo>
                      <a:pt x="8549" y="394"/>
                    </a:lnTo>
                    <a:lnTo>
                      <a:pt x="8653" y="333"/>
                    </a:lnTo>
                    <a:lnTo>
                      <a:pt x="8755" y="274"/>
                    </a:lnTo>
                    <a:lnTo>
                      <a:pt x="8854" y="219"/>
                    </a:lnTo>
                    <a:lnTo>
                      <a:pt x="8953" y="166"/>
                    </a:lnTo>
                    <a:lnTo>
                      <a:pt x="9051" y="118"/>
                    </a:lnTo>
                    <a:lnTo>
                      <a:pt x="9148" y="74"/>
                    </a:lnTo>
                    <a:lnTo>
                      <a:pt x="9197" y="53"/>
                    </a:lnTo>
                    <a:lnTo>
                      <a:pt x="9244" y="34"/>
                    </a:lnTo>
                    <a:lnTo>
                      <a:pt x="9292" y="17"/>
                    </a:lnTo>
                    <a:lnTo>
                      <a:pt x="9339" y="0"/>
                    </a:lnTo>
                    <a:lnTo>
                      <a:pt x="9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23" name="Freeform 8"/>
              <p:cNvSpPr>
                <a:spLocks/>
              </p:cNvSpPr>
              <p:nvPr/>
            </p:nvSpPr>
            <p:spPr bwMode="auto">
              <a:xfrm>
                <a:off x="795338" y="0"/>
                <a:ext cx="7554913" cy="1363663"/>
              </a:xfrm>
              <a:custGeom>
                <a:avLst/>
                <a:gdLst/>
                <a:ahLst/>
                <a:cxnLst>
                  <a:cxn ang="0">
                    <a:pos x="9337" y="899"/>
                  </a:cxn>
                  <a:cxn ang="0">
                    <a:pos x="9428" y="874"/>
                  </a:cxn>
                  <a:cxn ang="0">
                    <a:pos x="9518" y="862"/>
                  </a:cxn>
                  <a:cxn ang="0">
                    <a:pos x="9466" y="860"/>
                  </a:cxn>
                  <a:cxn ang="0">
                    <a:pos x="9362" y="852"/>
                  </a:cxn>
                  <a:cxn ang="0">
                    <a:pos x="9200" y="827"/>
                  </a:cxn>
                  <a:cxn ang="0">
                    <a:pos x="8971" y="780"/>
                  </a:cxn>
                  <a:cxn ang="0">
                    <a:pos x="8727" y="720"/>
                  </a:cxn>
                  <a:cxn ang="0">
                    <a:pos x="8331" y="608"/>
                  </a:cxn>
                  <a:cxn ang="0">
                    <a:pos x="7891" y="481"/>
                  </a:cxn>
                  <a:cxn ang="0">
                    <a:pos x="7572" y="395"/>
                  </a:cxn>
                  <a:cxn ang="0">
                    <a:pos x="7229" y="308"/>
                  </a:cxn>
                  <a:cxn ang="0">
                    <a:pos x="6861" y="226"/>
                  </a:cxn>
                  <a:cxn ang="0">
                    <a:pos x="6466" y="153"/>
                  </a:cxn>
                  <a:cxn ang="0">
                    <a:pos x="6152" y="104"/>
                  </a:cxn>
                  <a:cxn ang="0">
                    <a:pos x="5933" y="76"/>
                  </a:cxn>
                  <a:cxn ang="0">
                    <a:pos x="5707" y="52"/>
                  </a:cxn>
                  <a:cxn ang="0">
                    <a:pos x="5474" y="31"/>
                  </a:cxn>
                  <a:cxn ang="0">
                    <a:pos x="5231" y="16"/>
                  </a:cxn>
                  <a:cxn ang="0">
                    <a:pos x="4982" y="5"/>
                  </a:cxn>
                  <a:cxn ang="0">
                    <a:pos x="4723" y="0"/>
                  </a:cxn>
                  <a:cxn ang="0">
                    <a:pos x="4456" y="0"/>
                  </a:cxn>
                  <a:cxn ang="0">
                    <a:pos x="4181" y="7"/>
                  </a:cxn>
                  <a:cxn ang="0">
                    <a:pos x="3896" y="19"/>
                  </a:cxn>
                  <a:cxn ang="0">
                    <a:pos x="3750" y="28"/>
                  </a:cxn>
                  <a:cxn ang="0">
                    <a:pos x="3463" y="52"/>
                  </a:cxn>
                  <a:cxn ang="0">
                    <a:pos x="3192" y="82"/>
                  </a:cxn>
                  <a:cxn ang="0">
                    <a:pos x="2935" y="118"/>
                  </a:cxn>
                  <a:cxn ang="0">
                    <a:pos x="2692" y="160"/>
                  </a:cxn>
                  <a:cxn ang="0">
                    <a:pos x="2461" y="209"/>
                  </a:cxn>
                  <a:cxn ang="0">
                    <a:pos x="2243" y="261"/>
                  </a:cxn>
                  <a:cxn ang="0">
                    <a:pos x="2038" y="316"/>
                  </a:cxn>
                  <a:cxn ang="0">
                    <a:pos x="1847" y="377"/>
                  </a:cxn>
                  <a:cxn ang="0">
                    <a:pos x="1666" y="441"/>
                  </a:cxn>
                  <a:cxn ang="0">
                    <a:pos x="1496" y="509"/>
                  </a:cxn>
                  <a:cxn ang="0">
                    <a:pos x="1338" y="579"/>
                  </a:cxn>
                  <a:cxn ang="0">
                    <a:pos x="1192" y="650"/>
                  </a:cxn>
                  <a:cxn ang="0">
                    <a:pos x="1055" y="721"/>
                  </a:cxn>
                  <a:cxn ang="0">
                    <a:pos x="928" y="796"/>
                  </a:cxn>
                  <a:cxn ang="0">
                    <a:pos x="811" y="869"/>
                  </a:cxn>
                  <a:cxn ang="0">
                    <a:pos x="705" y="944"/>
                  </a:cxn>
                  <a:cxn ang="0">
                    <a:pos x="606" y="1017"/>
                  </a:cxn>
                  <a:cxn ang="0">
                    <a:pos x="518" y="1090"/>
                  </a:cxn>
                  <a:cxn ang="0">
                    <a:pos x="436" y="1161"/>
                  </a:cxn>
                  <a:cxn ang="0">
                    <a:pos x="299" y="1295"/>
                  </a:cxn>
                  <a:cxn ang="0">
                    <a:pos x="191" y="1418"/>
                  </a:cxn>
                  <a:cxn ang="0">
                    <a:pos x="111" y="1526"/>
                  </a:cxn>
                  <a:cxn ang="0">
                    <a:pos x="54" y="1613"/>
                  </a:cxn>
                  <a:cxn ang="0">
                    <a:pos x="19" y="1677"/>
                  </a:cxn>
                  <a:cxn ang="0">
                    <a:pos x="0" y="1719"/>
                  </a:cxn>
                  <a:cxn ang="0">
                    <a:pos x="917" y="1674"/>
                  </a:cxn>
                  <a:cxn ang="0">
                    <a:pos x="3851" y="1514"/>
                  </a:cxn>
                  <a:cxn ang="0">
                    <a:pos x="4219" y="1491"/>
                  </a:cxn>
                  <a:cxn ang="0">
                    <a:pos x="4947" y="1441"/>
                  </a:cxn>
                  <a:cxn ang="0">
                    <a:pos x="5662" y="1382"/>
                  </a:cxn>
                  <a:cxn ang="0">
                    <a:pos x="6366" y="1312"/>
                  </a:cxn>
                  <a:cxn ang="0">
                    <a:pos x="7054" y="1234"/>
                  </a:cxn>
                  <a:cxn ang="0">
                    <a:pos x="7728" y="1149"/>
                  </a:cxn>
                  <a:cxn ang="0">
                    <a:pos x="8385" y="1055"/>
                  </a:cxn>
                  <a:cxn ang="0">
                    <a:pos x="9024" y="952"/>
                  </a:cxn>
                  <a:cxn ang="0">
                    <a:pos x="9337" y="899"/>
                  </a:cxn>
                </a:cxnLst>
                <a:rect l="0" t="0" r="r" b="b"/>
                <a:pathLst>
                  <a:path w="9518" h="1719">
                    <a:moveTo>
                      <a:pt x="9337" y="899"/>
                    </a:moveTo>
                    <a:lnTo>
                      <a:pt x="9337" y="899"/>
                    </a:lnTo>
                    <a:lnTo>
                      <a:pt x="9382" y="885"/>
                    </a:lnTo>
                    <a:lnTo>
                      <a:pt x="9428" y="874"/>
                    </a:lnTo>
                    <a:lnTo>
                      <a:pt x="9473" y="867"/>
                    </a:lnTo>
                    <a:lnTo>
                      <a:pt x="9518" y="862"/>
                    </a:lnTo>
                    <a:lnTo>
                      <a:pt x="9518" y="862"/>
                    </a:lnTo>
                    <a:lnTo>
                      <a:pt x="9466" y="860"/>
                    </a:lnTo>
                    <a:lnTo>
                      <a:pt x="9414" y="857"/>
                    </a:lnTo>
                    <a:lnTo>
                      <a:pt x="9362" y="852"/>
                    </a:lnTo>
                    <a:lnTo>
                      <a:pt x="9308" y="845"/>
                    </a:lnTo>
                    <a:lnTo>
                      <a:pt x="9200" y="827"/>
                    </a:lnTo>
                    <a:lnTo>
                      <a:pt x="9087" y="806"/>
                    </a:lnTo>
                    <a:lnTo>
                      <a:pt x="8971" y="780"/>
                    </a:lnTo>
                    <a:lnTo>
                      <a:pt x="8851" y="753"/>
                    </a:lnTo>
                    <a:lnTo>
                      <a:pt x="8727" y="720"/>
                    </a:lnTo>
                    <a:lnTo>
                      <a:pt x="8600" y="685"/>
                    </a:lnTo>
                    <a:lnTo>
                      <a:pt x="8331" y="608"/>
                    </a:lnTo>
                    <a:lnTo>
                      <a:pt x="8043" y="525"/>
                    </a:lnTo>
                    <a:lnTo>
                      <a:pt x="7891" y="481"/>
                    </a:lnTo>
                    <a:lnTo>
                      <a:pt x="7735" y="438"/>
                    </a:lnTo>
                    <a:lnTo>
                      <a:pt x="7572" y="395"/>
                    </a:lnTo>
                    <a:lnTo>
                      <a:pt x="7403" y="351"/>
                    </a:lnTo>
                    <a:lnTo>
                      <a:pt x="7229" y="308"/>
                    </a:lnTo>
                    <a:lnTo>
                      <a:pt x="7049" y="266"/>
                    </a:lnTo>
                    <a:lnTo>
                      <a:pt x="6861" y="226"/>
                    </a:lnTo>
                    <a:lnTo>
                      <a:pt x="6666" y="189"/>
                    </a:lnTo>
                    <a:lnTo>
                      <a:pt x="6466" y="153"/>
                    </a:lnTo>
                    <a:lnTo>
                      <a:pt x="6258" y="120"/>
                    </a:lnTo>
                    <a:lnTo>
                      <a:pt x="6152" y="104"/>
                    </a:lnTo>
                    <a:lnTo>
                      <a:pt x="6044" y="90"/>
                    </a:lnTo>
                    <a:lnTo>
                      <a:pt x="5933" y="76"/>
                    </a:lnTo>
                    <a:lnTo>
                      <a:pt x="5822" y="64"/>
                    </a:lnTo>
                    <a:lnTo>
                      <a:pt x="5707" y="52"/>
                    </a:lnTo>
                    <a:lnTo>
                      <a:pt x="5592" y="42"/>
                    </a:lnTo>
                    <a:lnTo>
                      <a:pt x="5474" y="31"/>
                    </a:lnTo>
                    <a:lnTo>
                      <a:pt x="5354" y="23"/>
                    </a:lnTo>
                    <a:lnTo>
                      <a:pt x="5231" y="16"/>
                    </a:lnTo>
                    <a:lnTo>
                      <a:pt x="5107" y="10"/>
                    </a:lnTo>
                    <a:lnTo>
                      <a:pt x="4982" y="5"/>
                    </a:lnTo>
                    <a:lnTo>
                      <a:pt x="4854" y="2"/>
                    </a:lnTo>
                    <a:lnTo>
                      <a:pt x="4723" y="0"/>
                    </a:lnTo>
                    <a:lnTo>
                      <a:pt x="4591" y="0"/>
                    </a:lnTo>
                    <a:lnTo>
                      <a:pt x="4456" y="0"/>
                    </a:lnTo>
                    <a:lnTo>
                      <a:pt x="4318" y="2"/>
                    </a:lnTo>
                    <a:lnTo>
                      <a:pt x="4181" y="7"/>
                    </a:lnTo>
                    <a:lnTo>
                      <a:pt x="4039" y="12"/>
                    </a:lnTo>
                    <a:lnTo>
                      <a:pt x="3896" y="19"/>
                    </a:lnTo>
                    <a:lnTo>
                      <a:pt x="3750" y="28"/>
                    </a:lnTo>
                    <a:lnTo>
                      <a:pt x="3750" y="28"/>
                    </a:lnTo>
                    <a:lnTo>
                      <a:pt x="3606" y="38"/>
                    </a:lnTo>
                    <a:lnTo>
                      <a:pt x="3463" y="52"/>
                    </a:lnTo>
                    <a:lnTo>
                      <a:pt x="3326" y="66"/>
                    </a:lnTo>
                    <a:lnTo>
                      <a:pt x="3192" y="82"/>
                    </a:lnTo>
                    <a:lnTo>
                      <a:pt x="3062" y="99"/>
                    </a:lnTo>
                    <a:lnTo>
                      <a:pt x="2935" y="118"/>
                    </a:lnTo>
                    <a:lnTo>
                      <a:pt x="2812" y="139"/>
                    </a:lnTo>
                    <a:lnTo>
                      <a:pt x="2692" y="160"/>
                    </a:lnTo>
                    <a:lnTo>
                      <a:pt x="2575" y="184"/>
                    </a:lnTo>
                    <a:lnTo>
                      <a:pt x="2461" y="209"/>
                    </a:lnTo>
                    <a:lnTo>
                      <a:pt x="2351" y="233"/>
                    </a:lnTo>
                    <a:lnTo>
                      <a:pt x="2243" y="261"/>
                    </a:lnTo>
                    <a:lnTo>
                      <a:pt x="2139" y="289"/>
                    </a:lnTo>
                    <a:lnTo>
                      <a:pt x="2038" y="316"/>
                    </a:lnTo>
                    <a:lnTo>
                      <a:pt x="1941" y="348"/>
                    </a:lnTo>
                    <a:lnTo>
                      <a:pt x="1847" y="377"/>
                    </a:lnTo>
                    <a:lnTo>
                      <a:pt x="1755" y="410"/>
                    </a:lnTo>
                    <a:lnTo>
                      <a:pt x="1666" y="441"/>
                    </a:lnTo>
                    <a:lnTo>
                      <a:pt x="1579" y="474"/>
                    </a:lnTo>
                    <a:lnTo>
                      <a:pt x="1496" y="509"/>
                    </a:lnTo>
                    <a:lnTo>
                      <a:pt x="1416" y="544"/>
                    </a:lnTo>
                    <a:lnTo>
                      <a:pt x="1338" y="579"/>
                    </a:lnTo>
                    <a:lnTo>
                      <a:pt x="1263" y="614"/>
                    </a:lnTo>
                    <a:lnTo>
                      <a:pt x="1192" y="650"/>
                    </a:lnTo>
                    <a:lnTo>
                      <a:pt x="1122" y="685"/>
                    </a:lnTo>
                    <a:lnTo>
                      <a:pt x="1055" y="721"/>
                    </a:lnTo>
                    <a:lnTo>
                      <a:pt x="990" y="760"/>
                    </a:lnTo>
                    <a:lnTo>
                      <a:pt x="928" y="796"/>
                    </a:lnTo>
                    <a:lnTo>
                      <a:pt x="869" y="833"/>
                    </a:lnTo>
                    <a:lnTo>
                      <a:pt x="811" y="869"/>
                    </a:lnTo>
                    <a:lnTo>
                      <a:pt x="757" y="907"/>
                    </a:lnTo>
                    <a:lnTo>
                      <a:pt x="705" y="944"/>
                    </a:lnTo>
                    <a:lnTo>
                      <a:pt x="655" y="980"/>
                    </a:lnTo>
                    <a:lnTo>
                      <a:pt x="606" y="1017"/>
                    </a:lnTo>
                    <a:lnTo>
                      <a:pt x="561" y="1053"/>
                    </a:lnTo>
                    <a:lnTo>
                      <a:pt x="518" y="1090"/>
                    </a:lnTo>
                    <a:lnTo>
                      <a:pt x="476" y="1125"/>
                    </a:lnTo>
                    <a:lnTo>
                      <a:pt x="436" y="1161"/>
                    </a:lnTo>
                    <a:lnTo>
                      <a:pt x="365" y="1229"/>
                    </a:lnTo>
                    <a:lnTo>
                      <a:pt x="299" y="1295"/>
                    </a:lnTo>
                    <a:lnTo>
                      <a:pt x="241" y="1359"/>
                    </a:lnTo>
                    <a:lnTo>
                      <a:pt x="191" y="1418"/>
                    </a:lnTo>
                    <a:lnTo>
                      <a:pt x="147" y="1474"/>
                    </a:lnTo>
                    <a:lnTo>
                      <a:pt x="111" y="1526"/>
                    </a:lnTo>
                    <a:lnTo>
                      <a:pt x="80" y="1573"/>
                    </a:lnTo>
                    <a:lnTo>
                      <a:pt x="54" y="1613"/>
                    </a:lnTo>
                    <a:lnTo>
                      <a:pt x="33" y="1648"/>
                    </a:lnTo>
                    <a:lnTo>
                      <a:pt x="19" y="1677"/>
                    </a:lnTo>
                    <a:lnTo>
                      <a:pt x="8" y="1698"/>
                    </a:lnTo>
                    <a:lnTo>
                      <a:pt x="0" y="1719"/>
                    </a:lnTo>
                    <a:lnTo>
                      <a:pt x="0" y="1719"/>
                    </a:lnTo>
                    <a:lnTo>
                      <a:pt x="917" y="1674"/>
                    </a:lnTo>
                    <a:lnTo>
                      <a:pt x="1866" y="1623"/>
                    </a:lnTo>
                    <a:lnTo>
                      <a:pt x="3851" y="1514"/>
                    </a:lnTo>
                    <a:lnTo>
                      <a:pt x="3851" y="1514"/>
                    </a:lnTo>
                    <a:lnTo>
                      <a:pt x="4219" y="1491"/>
                    </a:lnTo>
                    <a:lnTo>
                      <a:pt x="4584" y="1467"/>
                    </a:lnTo>
                    <a:lnTo>
                      <a:pt x="4947" y="1441"/>
                    </a:lnTo>
                    <a:lnTo>
                      <a:pt x="5305" y="1413"/>
                    </a:lnTo>
                    <a:lnTo>
                      <a:pt x="5662" y="1382"/>
                    </a:lnTo>
                    <a:lnTo>
                      <a:pt x="6016" y="1347"/>
                    </a:lnTo>
                    <a:lnTo>
                      <a:pt x="6366" y="1312"/>
                    </a:lnTo>
                    <a:lnTo>
                      <a:pt x="6711" y="1274"/>
                    </a:lnTo>
                    <a:lnTo>
                      <a:pt x="7054" y="1234"/>
                    </a:lnTo>
                    <a:lnTo>
                      <a:pt x="7393" y="1192"/>
                    </a:lnTo>
                    <a:lnTo>
                      <a:pt x="7728" y="1149"/>
                    </a:lnTo>
                    <a:lnTo>
                      <a:pt x="8058" y="1102"/>
                    </a:lnTo>
                    <a:lnTo>
                      <a:pt x="8385" y="1055"/>
                    </a:lnTo>
                    <a:lnTo>
                      <a:pt x="8706" y="1005"/>
                    </a:lnTo>
                    <a:lnTo>
                      <a:pt x="9024" y="952"/>
                    </a:lnTo>
                    <a:lnTo>
                      <a:pt x="9337" y="899"/>
                    </a:lnTo>
                    <a:lnTo>
                      <a:pt x="9337" y="8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83" name="Group 168"/>
            <p:cNvGrpSpPr/>
            <p:nvPr/>
          </p:nvGrpSpPr>
          <p:grpSpPr>
            <a:xfrm rot="2267926">
              <a:off x="6480812" y="3325917"/>
              <a:ext cx="340137" cy="167559"/>
              <a:chOff x="793750" y="0"/>
              <a:chExt cx="7556501" cy="2116991"/>
            </a:xfrm>
            <a:grpFill/>
          </p:grpSpPr>
          <p:sp>
            <p:nvSpPr>
              <p:cNvPr id="120" name="Freeform 7"/>
              <p:cNvSpPr>
                <a:spLocks/>
              </p:cNvSpPr>
              <p:nvPr/>
            </p:nvSpPr>
            <p:spPr bwMode="auto">
              <a:xfrm>
                <a:off x="793750" y="696178"/>
                <a:ext cx="7413625" cy="1420813"/>
              </a:xfrm>
              <a:custGeom>
                <a:avLst/>
                <a:gdLst/>
                <a:ahLst/>
                <a:cxnLst>
                  <a:cxn ang="0">
                    <a:pos x="9339" y="0"/>
                  </a:cxn>
                  <a:cxn ang="0">
                    <a:pos x="8708" y="106"/>
                  </a:cxn>
                  <a:cxn ang="0">
                    <a:pos x="8060" y="203"/>
                  </a:cxn>
                  <a:cxn ang="0">
                    <a:pos x="7395" y="293"/>
                  </a:cxn>
                  <a:cxn ang="0">
                    <a:pos x="6713" y="375"/>
                  </a:cxn>
                  <a:cxn ang="0">
                    <a:pos x="6018" y="448"/>
                  </a:cxn>
                  <a:cxn ang="0">
                    <a:pos x="5307" y="514"/>
                  </a:cxn>
                  <a:cxn ang="0">
                    <a:pos x="4586" y="568"/>
                  </a:cxn>
                  <a:cxn ang="0">
                    <a:pos x="3853" y="615"/>
                  </a:cxn>
                  <a:cxn ang="0">
                    <a:pos x="1868" y="724"/>
                  </a:cxn>
                  <a:cxn ang="0">
                    <a:pos x="2" y="820"/>
                  </a:cxn>
                  <a:cxn ang="0">
                    <a:pos x="0" y="822"/>
                  </a:cxn>
                  <a:cxn ang="0">
                    <a:pos x="113" y="870"/>
                  </a:cxn>
                  <a:cxn ang="0">
                    <a:pos x="431" y="997"/>
                  </a:cxn>
                  <a:cxn ang="0">
                    <a:pos x="657" y="1081"/>
                  </a:cxn>
                  <a:cxn ang="0">
                    <a:pos x="921" y="1173"/>
                  </a:cxn>
                  <a:cxn ang="0">
                    <a:pos x="1223" y="1270"/>
                  </a:cxn>
                  <a:cxn ang="0">
                    <a:pos x="1559" y="1369"/>
                  </a:cxn>
                  <a:cxn ang="0">
                    <a:pos x="1922" y="1465"/>
                  </a:cxn>
                  <a:cxn ang="0">
                    <a:pos x="2310" y="1555"/>
                  </a:cxn>
                  <a:cxn ang="0">
                    <a:pos x="2718" y="1635"/>
                  </a:cxn>
                  <a:cxn ang="0">
                    <a:pos x="2930" y="1672"/>
                  </a:cxn>
                  <a:cxn ang="0">
                    <a:pos x="3146" y="1703"/>
                  </a:cxn>
                  <a:cxn ang="0">
                    <a:pos x="3363" y="1731"/>
                  </a:cxn>
                  <a:cxn ang="0">
                    <a:pos x="3585" y="1753"/>
                  </a:cxn>
                  <a:cxn ang="0">
                    <a:pos x="3809" y="1771"/>
                  </a:cxn>
                  <a:cxn ang="0">
                    <a:pos x="4035" y="1785"/>
                  </a:cxn>
                  <a:cxn ang="0">
                    <a:pos x="4263" y="1790"/>
                  </a:cxn>
                  <a:cxn ang="0">
                    <a:pos x="4491" y="1790"/>
                  </a:cxn>
                  <a:cxn ang="0">
                    <a:pos x="4720" y="1783"/>
                  </a:cxn>
                  <a:cxn ang="0">
                    <a:pos x="4949" y="1767"/>
                  </a:cxn>
                  <a:cxn ang="0">
                    <a:pos x="5057" y="1759"/>
                  </a:cxn>
                  <a:cxn ang="0">
                    <a:pos x="5267" y="1734"/>
                  </a:cxn>
                  <a:cxn ang="0">
                    <a:pos x="5469" y="1705"/>
                  </a:cxn>
                  <a:cxn ang="0">
                    <a:pos x="5665" y="1672"/>
                  </a:cxn>
                  <a:cxn ang="0">
                    <a:pos x="5853" y="1632"/>
                  </a:cxn>
                  <a:cxn ang="0">
                    <a:pos x="6037" y="1588"/>
                  </a:cxn>
                  <a:cxn ang="0">
                    <a:pos x="6213" y="1540"/>
                  </a:cxn>
                  <a:cxn ang="0">
                    <a:pos x="6383" y="1487"/>
                  </a:cxn>
                  <a:cxn ang="0">
                    <a:pos x="6548" y="1432"/>
                  </a:cxn>
                  <a:cxn ang="0">
                    <a:pos x="6708" y="1374"/>
                  </a:cxn>
                  <a:cxn ang="0">
                    <a:pos x="6863" y="1312"/>
                  </a:cxn>
                  <a:cxn ang="0">
                    <a:pos x="7085" y="1216"/>
                  </a:cxn>
                  <a:cxn ang="0">
                    <a:pos x="7367" y="1081"/>
                  </a:cxn>
                  <a:cxn ang="0">
                    <a:pos x="7629" y="942"/>
                  </a:cxn>
                  <a:cxn ang="0">
                    <a:pos x="7878" y="801"/>
                  </a:cxn>
                  <a:cxn ang="0">
                    <a:pos x="8112" y="660"/>
                  </a:cxn>
                  <a:cxn ang="0">
                    <a:pos x="8549" y="394"/>
                  </a:cxn>
                  <a:cxn ang="0">
                    <a:pos x="8755" y="274"/>
                  </a:cxn>
                  <a:cxn ang="0">
                    <a:pos x="8953" y="166"/>
                  </a:cxn>
                  <a:cxn ang="0">
                    <a:pos x="9148" y="74"/>
                  </a:cxn>
                  <a:cxn ang="0">
                    <a:pos x="9244" y="34"/>
                  </a:cxn>
                  <a:cxn ang="0">
                    <a:pos x="9339" y="0"/>
                  </a:cxn>
                </a:cxnLst>
                <a:rect l="0" t="0" r="r" b="b"/>
                <a:pathLst>
                  <a:path w="9339" h="1790">
                    <a:moveTo>
                      <a:pt x="9339" y="0"/>
                    </a:moveTo>
                    <a:lnTo>
                      <a:pt x="9339" y="0"/>
                    </a:lnTo>
                    <a:lnTo>
                      <a:pt x="9026" y="53"/>
                    </a:lnTo>
                    <a:lnTo>
                      <a:pt x="8708" y="106"/>
                    </a:lnTo>
                    <a:lnTo>
                      <a:pt x="8387" y="156"/>
                    </a:lnTo>
                    <a:lnTo>
                      <a:pt x="8060" y="203"/>
                    </a:lnTo>
                    <a:lnTo>
                      <a:pt x="7730" y="250"/>
                    </a:lnTo>
                    <a:lnTo>
                      <a:pt x="7395" y="293"/>
                    </a:lnTo>
                    <a:lnTo>
                      <a:pt x="7056" y="335"/>
                    </a:lnTo>
                    <a:lnTo>
                      <a:pt x="6713" y="375"/>
                    </a:lnTo>
                    <a:lnTo>
                      <a:pt x="6368" y="413"/>
                    </a:lnTo>
                    <a:lnTo>
                      <a:pt x="6018" y="448"/>
                    </a:lnTo>
                    <a:lnTo>
                      <a:pt x="5664" y="483"/>
                    </a:lnTo>
                    <a:lnTo>
                      <a:pt x="5307" y="514"/>
                    </a:lnTo>
                    <a:lnTo>
                      <a:pt x="4949" y="542"/>
                    </a:lnTo>
                    <a:lnTo>
                      <a:pt x="4586" y="568"/>
                    </a:lnTo>
                    <a:lnTo>
                      <a:pt x="4221" y="592"/>
                    </a:lnTo>
                    <a:lnTo>
                      <a:pt x="3853" y="615"/>
                    </a:lnTo>
                    <a:lnTo>
                      <a:pt x="3853" y="615"/>
                    </a:lnTo>
                    <a:lnTo>
                      <a:pt x="1868" y="724"/>
                    </a:lnTo>
                    <a:lnTo>
                      <a:pt x="919" y="775"/>
                    </a:lnTo>
                    <a:lnTo>
                      <a:pt x="2" y="820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30" y="834"/>
                    </a:lnTo>
                    <a:lnTo>
                      <a:pt x="113" y="870"/>
                    </a:lnTo>
                    <a:lnTo>
                      <a:pt x="249" y="926"/>
                    </a:lnTo>
                    <a:lnTo>
                      <a:pt x="431" y="997"/>
                    </a:lnTo>
                    <a:lnTo>
                      <a:pt x="539" y="1037"/>
                    </a:lnTo>
                    <a:lnTo>
                      <a:pt x="657" y="1081"/>
                    </a:lnTo>
                    <a:lnTo>
                      <a:pt x="784" y="1126"/>
                    </a:lnTo>
                    <a:lnTo>
                      <a:pt x="921" y="1173"/>
                    </a:lnTo>
                    <a:lnTo>
                      <a:pt x="1069" y="1221"/>
                    </a:lnTo>
                    <a:lnTo>
                      <a:pt x="1223" y="1270"/>
                    </a:lnTo>
                    <a:lnTo>
                      <a:pt x="1387" y="1319"/>
                    </a:lnTo>
                    <a:lnTo>
                      <a:pt x="1559" y="1369"/>
                    </a:lnTo>
                    <a:lnTo>
                      <a:pt x="1736" y="1418"/>
                    </a:lnTo>
                    <a:lnTo>
                      <a:pt x="1922" y="1465"/>
                    </a:lnTo>
                    <a:lnTo>
                      <a:pt x="2113" y="1512"/>
                    </a:lnTo>
                    <a:lnTo>
                      <a:pt x="2310" y="1555"/>
                    </a:lnTo>
                    <a:lnTo>
                      <a:pt x="2511" y="1597"/>
                    </a:lnTo>
                    <a:lnTo>
                      <a:pt x="2718" y="1635"/>
                    </a:lnTo>
                    <a:lnTo>
                      <a:pt x="2824" y="1654"/>
                    </a:lnTo>
                    <a:lnTo>
                      <a:pt x="2930" y="1672"/>
                    </a:lnTo>
                    <a:lnTo>
                      <a:pt x="3036" y="1687"/>
                    </a:lnTo>
                    <a:lnTo>
                      <a:pt x="3146" y="1703"/>
                    </a:lnTo>
                    <a:lnTo>
                      <a:pt x="3253" y="1717"/>
                    </a:lnTo>
                    <a:lnTo>
                      <a:pt x="3363" y="1731"/>
                    </a:lnTo>
                    <a:lnTo>
                      <a:pt x="3474" y="1743"/>
                    </a:lnTo>
                    <a:lnTo>
                      <a:pt x="3585" y="1753"/>
                    </a:lnTo>
                    <a:lnTo>
                      <a:pt x="3696" y="1764"/>
                    </a:lnTo>
                    <a:lnTo>
                      <a:pt x="3809" y="1771"/>
                    </a:lnTo>
                    <a:lnTo>
                      <a:pt x="3922" y="1778"/>
                    </a:lnTo>
                    <a:lnTo>
                      <a:pt x="4035" y="1785"/>
                    </a:lnTo>
                    <a:lnTo>
                      <a:pt x="4148" y="1788"/>
                    </a:lnTo>
                    <a:lnTo>
                      <a:pt x="4263" y="1790"/>
                    </a:lnTo>
                    <a:lnTo>
                      <a:pt x="4378" y="1790"/>
                    </a:lnTo>
                    <a:lnTo>
                      <a:pt x="4491" y="1790"/>
                    </a:lnTo>
                    <a:lnTo>
                      <a:pt x="4605" y="1786"/>
                    </a:lnTo>
                    <a:lnTo>
                      <a:pt x="4720" y="1783"/>
                    </a:lnTo>
                    <a:lnTo>
                      <a:pt x="4835" y="1776"/>
                    </a:lnTo>
                    <a:lnTo>
                      <a:pt x="4949" y="1767"/>
                    </a:lnTo>
                    <a:lnTo>
                      <a:pt x="4949" y="1767"/>
                    </a:lnTo>
                    <a:lnTo>
                      <a:pt x="5057" y="1759"/>
                    </a:lnTo>
                    <a:lnTo>
                      <a:pt x="5163" y="1746"/>
                    </a:lnTo>
                    <a:lnTo>
                      <a:pt x="5267" y="1734"/>
                    </a:lnTo>
                    <a:lnTo>
                      <a:pt x="5368" y="1720"/>
                    </a:lnTo>
                    <a:lnTo>
                      <a:pt x="5469" y="1705"/>
                    </a:lnTo>
                    <a:lnTo>
                      <a:pt x="5568" y="1689"/>
                    </a:lnTo>
                    <a:lnTo>
                      <a:pt x="5665" y="1672"/>
                    </a:lnTo>
                    <a:lnTo>
                      <a:pt x="5759" y="1653"/>
                    </a:lnTo>
                    <a:lnTo>
                      <a:pt x="5853" y="1632"/>
                    </a:lnTo>
                    <a:lnTo>
                      <a:pt x="5945" y="1611"/>
                    </a:lnTo>
                    <a:lnTo>
                      <a:pt x="6037" y="1588"/>
                    </a:lnTo>
                    <a:lnTo>
                      <a:pt x="6126" y="1564"/>
                    </a:lnTo>
                    <a:lnTo>
                      <a:pt x="6213" y="1540"/>
                    </a:lnTo>
                    <a:lnTo>
                      <a:pt x="6300" y="1513"/>
                    </a:lnTo>
                    <a:lnTo>
                      <a:pt x="6383" y="1487"/>
                    </a:lnTo>
                    <a:lnTo>
                      <a:pt x="6467" y="1461"/>
                    </a:lnTo>
                    <a:lnTo>
                      <a:pt x="6548" y="1432"/>
                    </a:lnTo>
                    <a:lnTo>
                      <a:pt x="6630" y="1404"/>
                    </a:lnTo>
                    <a:lnTo>
                      <a:pt x="6708" y="1374"/>
                    </a:lnTo>
                    <a:lnTo>
                      <a:pt x="6786" y="1343"/>
                    </a:lnTo>
                    <a:lnTo>
                      <a:pt x="6863" y="1312"/>
                    </a:lnTo>
                    <a:lnTo>
                      <a:pt x="6939" y="1281"/>
                    </a:lnTo>
                    <a:lnTo>
                      <a:pt x="7085" y="1216"/>
                    </a:lnTo>
                    <a:lnTo>
                      <a:pt x="7228" y="1150"/>
                    </a:lnTo>
                    <a:lnTo>
                      <a:pt x="7367" y="1081"/>
                    </a:lnTo>
                    <a:lnTo>
                      <a:pt x="7499" y="1011"/>
                    </a:lnTo>
                    <a:lnTo>
                      <a:pt x="7629" y="942"/>
                    </a:lnTo>
                    <a:lnTo>
                      <a:pt x="7756" y="870"/>
                    </a:lnTo>
                    <a:lnTo>
                      <a:pt x="7878" y="801"/>
                    </a:lnTo>
                    <a:lnTo>
                      <a:pt x="7996" y="730"/>
                    </a:lnTo>
                    <a:lnTo>
                      <a:pt x="8112" y="660"/>
                    </a:lnTo>
                    <a:lnTo>
                      <a:pt x="8337" y="524"/>
                    </a:lnTo>
                    <a:lnTo>
                      <a:pt x="8549" y="394"/>
                    </a:lnTo>
                    <a:lnTo>
                      <a:pt x="8653" y="333"/>
                    </a:lnTo>
                    <a:lnTo>
                      <a:pt x="8755" y="274"/>
                    </a:lnTo>
                    <a:lnTo>
                      <a:pt x="8854" y="219"/>
                    </a:lnTo>
                    <a:lnTo>
                      <a:pt x="8953" y="166"/>
                    </a:lnTo>
                    <a:lnTo>
                      <a:pt x="9051" y="118"/>
                    </a:lnTo>
                    <a:lnTo>
                      <a:pt x="9148" y="74"/>
                    </a:lnTo>
                    <a:lnTo>
                      <a:pt x="9197" y="53"/>
                    </a:lnTo>
                    <a:lnTo>
                      <a:pt x="9244" y="34"/>
                    </a:lnTo>
                    <a:lnTo>
                      <a:pt x="9292" y="17"/>
                    </a:lnTo>
                    <a:lnTo>
                      <a:pt x="9339" y="0"/>
                    </a:lnTo>
                    <a:lnTo>
                      <a:pt x="9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21" name="Freeform 8"/>
              <p:cNvSpPr>
                <a:spLocks/>
              </p:cNvSpPr>
              <p:nvPr/>
            </p:nvSpPr>
            <p:spPr bwMode="auto">
              <a:xfrm>
                <a:off x="795338" y="0"/>
                <a:ext cx="7554913" cy="1363663"/>
              </a:xfrm>
              <a:custGeom>
                <a:avLst/>
                <a:gdLst/>
                <a:ahLst/>
                <a:cxnLst>
                  <a:cxn ang="0">
                    <a:pos x="9337" y="899"/>
                  </a:cxn>
                  <a:cxn ang="0">
                    <a:pos x="9428" y="874"/>
                  </a:cxn>
                  <a:cxn ang="0">
                    <a:pos x="9518" y="862"/>
                  </a:cxn>
                  <a:cxn ang="0">
                    <a:pos x="9466" y="860"/>
                  </a:cxn>
                  <a:cxn ang="0">
                    <a:pos x="9362" y="852"/>
                  </a:cxn>
                  <a:cxn ang="0">
                    <a:pos x="9200" y="827"/>
                  </a:cxn>
                  <a:cxn ang="0">
                    <a:pos x="8971" y="780"/>
                  </a:cxn>
                  <a:cxn ang="0">
                    <a:pos x="8727" y="720"/>
                  </a:cxn>
                  <a:cxn ang="0">
                    <a:pos x="8331" y="608"/>
                  </a:cxn>
                  <a:cxn ang="0">
                    <a:pos x="7891" y="481"/>
                  </a:cxn>
                  <a:cxn ang="0">
                    <a:pos x="7572" y="395"/>
                  </a:cxn>
                  <a:cxn ang="0">
                    <a:pos x="7229" y="308"/>
                  </a:cxn>
                  <a:cxn ang="0">
                    <a:pos x="6861" y="226"/>
                  </a:cxn>
                  <a:cxn ang="0">
                    <a:pos x="6466" y="153"/>
                  </a:cxn>
                  <a:cxn ang="0">
                    <a:pos x="6152" y="104"/>
                  </a:cxn>
                  <a:cxn ang="0">
                    <a:pos x="5933" y="76"/>
                  </a:cxn>
                  <a:cxn ang="0">
                    <a:pos x="5707" y="52"/>
                  </a:cxn>
                  <a:cxn ang="0">
                    <a:pos x="5474" y="31"/>
                  </a:cxn>
                  <a:cxn ang="0">
                    <a:pos x="5231" y="16"/>
                  </a:cxn>
                  <a:cxn ang="0">
                    <a:pos x="4982" y="5"/>
                  </a:cxn>
                  <a:cxn ang="0">
                    <a:pos x="4723" y="0"/>
                  </a:cxn>
                  <a:cxn ang="0">
                    <a:pos x="4456" y="0"/>
                  </a:cxn>
                  <a:cxn ang="0">
                    <a:pos x="4181" y="7"/>
                  </a:cxn>
                  <a:cxn ang="0">
                    <a:pos x="3896" y="19"/>
                  </a:cxn>
                  <a:cxn ang="0">
                    <a:pos x="3750" y="28"/>
                  </a:cxn>
                  <a:cxn ang="0">
                    <a:pos x="3463" y="52"/>
                  </a:cxn>
                  <a:cxn ang="0">
                    <a:pos x="3192" y="82"/>
                  </a:cxn>
                  <a:cxn ang="0">
                    <a:pos x="2935" y="118"/>
                  </a:cxn>
                  <a:cxn ang="0">
                    <a:pos x="2692" y="160"/>
                  </a:cxn>
                  <a:cxn ang="0">
                    <a:pos x="2461" y="209"/>
                  </a:cxn>
                  <a:cxn ang="0">
                    <a:pos x="2243" y="261"/>
                  </a:cxn>
                  <a:cxn ang="0">
                    <a:pos x="2038" y="316"/>
                  </a:cxn>
                  <a:cxn ang="0">
                    <a:pos x="1847" y="377"/>
                  </a:cxn>
                  <a:cxn ang="0">
                    <a:pos x="1666" y="441"/>
                  </a:cxn>
                  <a:cxn ang="0">
                    <a:pos x="1496" y="509"/>
                  </a:cxn>
                  <a:cxn ang="0">
                    <a:pos x="1338" y="579"/>
                  </a:cxn>
                  <a:cxn ang="0">
                    <a:pos x="1192" y="650"/>
                  </a:cxn>
                  <a:cxn ang="0">
                    <a:pos x="1055" y="721"/>
                  </a:cxn>
                  <a:cxn ang="0">
                    <a:pos x="928" y="796"/>
                  </a:cxn>
                  <a:cxn ang="0">
                    <a:pos x="811" y="869"/>
                  </a:cxn>
                  <a:cxn ang="0">
                    <a:pos x="705" y="944"/>
                  </a:cxn>
                  <a:cxn ang="0">
                    <a:pos x="606" y="1017"/>
                  </a:cxn>
                  <a:cxn ang="0">
                    <a:pos x="518" y="1090"/>
                  </a:cxn>
                  <a:cxn ang="0">
                    <a:pos x="436" y="1161"/>
                  </a:cxn>
                  <a:cxn ang="0">
                    <a:pos x="299" y="1295"/>
                  </a:cxn>
                  <a:cxn ang="0">
                    <a:pos x="191" y="1418"/>
                  </a:cxn>
                  <a:cxn ang="0">
                    <a:pos x="111" y="1526"/>
                  </a:cxn>
                  <a:cxn ang="0">
                    <a:pos x="54" y="1613"/>
                  </a:cxn>
                  <a:cxn ang="0">
                    <a:pos x="19" y="1677"/>
                  </a:cxn>
                  <a:cxn ang="0">
                    <a:pos x="0" y="1719"/>
                  </a:cxn>
                  <a:cxn ang="0">
                    <a:pos x="917" y="1674"/>
                  </a:cxn>
                  <a:cxn ang="0">
                    <a:pos x="3851" y="1514"/>
                  </a:cxn>
                  <a:cxn ang="0">
                    <a:pos x="4219" y="1491"/>
                  </a:cxn>
                  <a:cxn ang="0">
                    <a:pos x="4947" y="1441"/>
                  </a:cxn>
                  <a:cxn ang="0">
                    <a:pos x="5662" y="1382"/>
                  </a:cxn>
                  <a:cxn ang="0">
                    <a:pos x="6366" y="1312"/>
                  </a:cxn>
                  <a:cxn ang="0">
                    <a:pos x="7054" y="1234"/>
                  </a:cxn>
                  <a:cxn ang="0">
                    <a:pos x="7728" y="1149"/>
                  </a:cxn>
                  <a:cxn ang="0">
                    <a:pos x="8385" y="1055"/>
                  </a:cxn>
                  <a:cxn ang="0">
                    <a:pos x="9024" y="952"/>
                  </a:cxn>
                  <a:cxn ang="0">
                    <a:pos x="9337" y="899"/>
                  </a:cxn>
                </a:cxnLst>
                <a:rect l="0" t="0" r="r" b="b"/>
                <a:pathLst>
                  <a:path w="9518" h="1719">
                    <a:moveTo>
                      <a:pt x="9337" y="899"/>
                    </a:moveTo>
                    <a:lnTo>
                      <a:pt x="9337" y="899"/>
                    </a:lnTo>
                    <a:lnTo>
                      <a:pt x="9382" y="885"/>
                    </a:lnTo>
                    <a:lnTo>
                      <a:pt x="9428" y="874"/>
                    </a:lnTo>
                    <a:lnTo>
                      <a:pt x="9473" y="867"/>
                    </a:lnTo>
                    <a:lnTo>
                      <a:pt x="9518" y="862"/>
                    </a:lnTo>
                    <a:lnTo>
                      <a:pt x="9518" y="862"/>
                    </a:lnTo>
                    <a:lnTo>
                      <a:pt x="9466" y="860"/>
                    </a:lnTo>
                    <a:lnTo>
                      <a:pt x="9414" y="857"/>
                    </a:lnTo>
                    <a:lnTo>
                      <a:pt x="9362" y="852"/>
                    </a:lnTo>
                    <a:lnTo>
                      <a:pt x="9308" y="845"/>
                    </a:lnTo>
                    <a:lnTo>
                      <a:pt x="9200" y="827"/>
                    </a:lnTo>
                    <a:lnTo>
                      <a:pt x="9087" y="806"/>
                    </a:lnTo>
                    <a:lnTo>
                      <a:pt x="8971" y="780"/>
                    </a:lnTo>
                    <a:lnTo>
                      <a:pt x="8851" y="753"/>
                    </a:lnTo>
                    <a:lnTo>
                      <a:pt x="8727" y="720"/>
                    </a:lnTo>
                    <a:lnTo>
                      <a:pt x="8600" y="685"/>
                    </a:lnTo>
                    <a:lnTo>
                      <a:pt x="8331" y="608"/>
                    </a:lnTo>
                    <a:lnTo>
                      <a:pt x="8043" y="525"/>
                    </a:lnTo>
                    <a:lnTo>
                      <a:pt x="7891" y="481"/>
                    </a:lnTo>
                    <a:lnTo>
                      <a:pt x="7735" y="438"/>
                    </a:lnTo>
                    <a:lnTo>
                      <a:pt x="7572" y="395"/>
                    </a:lnTo>
                    <a:lnTo>
                      <a:pt x="7403" y="351"/>
                    </a:lnTo>
                    <a:lnTo>
                      <a:pt x="7229" y="308"/>
                    </a:lnTo>
                    <a:lnTo>
                      <a:pt x="7049" y="266"/>
                    </a:lnTo>
                    <a:lnTo>
                      <a:pt x="6861" y="226"/>
                    </a:lnTo>
                    <a:lnTo>
                      <a:pt x="6666" y="189"/>
                    </a:lnTo>
                    <a:lnTo>
                      <a:pt x="6466" y="153"/>
                    </a:lnTo>
                    <a:lnTo>
                      <a:pt x="6258" y="120"/>
                    </a:lnTo>
                    <a:lnTo>
                      <a:pt x="6152" y="104"/>
                    </a:lnTo>
                    <a:lnTo>
                      <a:pt x="6044" y="90"/>
                    </a:lnTo>
                    <a:lnTo>
                      <a:pt x="5933" y="76"/>
                    </a:lnTo>
                    <a:lnTo>
                      <a:pt x="5822" y="64"/>
                    </a:lnTo>
                    <a:lnTo>
                      <a:pt x="5707" y="52"/>
                    </a:lnTo>
                    <a:lnTo>
                      <a:pt x="5592" y="42"/>
                    </a:lnTo>
                    <a:lnTo>
                      <a:pt x="5474" y="31"/>
                    </a:lnTo>
                    <a:lnTo>
                      <a:pt x="5354" y="23"/>
                    </a:lnTo>
                    <a:lnTo>
                      <a:pt x="5231" y="16"/>
                    </a:lnTo>
                    <a:lnTo>
                      <a:pt x="5107" y="10"/>
                    </a:lnTo>
                    <a:lnTo>
                      <a:pt x="4982" y="5"/>
                    </a:lnTo>
                    <a:lnTo>
                      <a:pt x="4854" y="2"/>
                    </a:lnTo>
                    <a:lnTo>
                      <a:pt x="4723" y="0"/>
                    </a:lnTo>
                    <a:lnTo>
                      <a:pt x="4591" y="0"/>
                    </a:lnTo>
                    <a:lnTo>
                      <a:pt x="4456" y="0"/>
                    </a:lnTo>
                    <a:lnTo>
                      <a:pt x="4318" y="2"/>
                    </a:lnTo>
                    <a:lnTo>
                      <a:pt x="4181" y="7"/>
                    </a:lnTo>
                    <a:lnTo>
                      <a:pt x="4039" y="12"/>
                    </a:lnTo>
                    <a:lnTo>
                      <a:pt x="3896" y="19"/>
                    </a:lnTo>
                    <a:lnTo>
                      <a:pt x="3750" y="28"/>
                    </a:lnTo>
                    <a:lnTo>
                      <a:pt x="3750" y="28"/>
                    </a:lnTo>
                    <a:lnTo>
                      <a:pt x="3606" y="38"/>
                    </a:lnTo>
                    <a:lnTo>
                      <a:pt x="3463" y="52"/>
                    </a:lnTo>
                    <a:lnTo>
                      <a:pt x="3326" y="66"/>
                    </a:lnTo>
                    <a:lnTo>
                      <a:pt x="3192" y="82"/>
                    </a:lnTo>
                    <a:lnTo>
                      <a:pt x="3062" y="99"/>
                    </a:lnTo>
                    <a:lnTo>
                      <a:pt x="2935" y="118"/>
                    </a:lnTo>
                    <a:lnTo>
                      <a:pt x="2812" y="139"/>
                    </a:lnTo>
                    <a:lnTo>
                      <a:pt x="2692" y="160"/>
                    </a:lnTo>
                    <a:lnTo>
                      <a:pt x="2575" y="184"/>
                    </a:lnTo>
                    <a:lnTo>
                      <a:pt x="2461" y="209"/>
                    </a:lnTo>
                    <a:lnTo>
                      <a:pt x="2351" y="233"/>
                    </a:lnTo>
                    <a:lnTo>
                      <a:pt x="2243" y="261"/>
                    </a:lnTo>
                    <a:lnTo>
                      <a:pt x="2139" y="289"/>
                    </a:lnTo>
                    <a:lnTo>
                      <a:pt x="2038" y="316"/>
                    </a:lnTo>
                    <a:lnTo>
                      <a:pt x="1941" y="348"/>
                    </a:lnTo>
                    <a:lnTo>
                      <a:pt x="1847" y="377"/>
                    </a:lnTo>
                    <a:lnTo>
                      <a:pt x="1755" y="410"/>
                    </a:lnTo>
                    <a:lnTo>
                      <a:pt x="1666" y="441"/>
                    </a:lnTo>
                    <a:lnTo>
                      <a:pt x="1579" y="474"/>
                    </a:lnTo>
                    <a:lnTo>
                      <a:pt x="1496" y="509"/>
                    </a:lnTo>
                    <a:lnTo>
                      <a:pt x="1416" y="544"/>
                    </a:lnTo>
                    <a:lnTo>
                      <a:pt x="1338" y="579"/>
                    </a:lnTo>
                    <a:lnTo>
                      <a:pt x="1263" y="614"/>
                    </a:lnTo>
                    <a:lnTo>
                      <a:pt x="1192" y="650"/>
                    </a:lnTo>
                    <a:lnTo>
                      <a:pt x="1122" y="685"/>
                    </a:lnTo>
                    <a:lnTo>
                      <a:pt x="1055" y="721"/>
                    </a:lnTo>
                    <a:lnTo>
                      <a:pt x="990" y="760"/>
                    </a:lnTo>
                    <a:lnTo>
                      <a:pt x="928" y="796"/>
                    </a:lnTo>
                    <a:lnTo>
                      <a:pt x="869" y="833"/>
                    </a:lnTo>
                    <a:lnTo>
                      <a:pt x="811" y="869"/>
                    </a:lnTo>
                    <a:lnTo>
                      <a:pt x="757" y="907"/>
                    </a:lnTo>
                    <a:lnTo>
                      <a:pt x="705" y="944"/>
                    </a:lnTo>
                    <a:lnTo>
                      <a:pt x="655" y="980"/>
                    </a:lnTo>
                    <a:lnTo>
                      <a:pt x="606" y="1017"/>
                    </a:lnTo>
                    <a:lnTo>
                      <a:pt x="561" y="1053"/>
                    </a:lnTo>
                    <a:lnTo>
                      <a:pt x="518" y="1090"/>
                    </a:lnTo>
                    <a:lnTo>
                      <a:pt x="476" y="1125"/>
                    </a:lnTo>
                    <a:lnTo>
                      <a:pt x="436" y="1161"/>
                    </a:lnTo>
                    <a:lnTo>
                      <a:pt x="365" y="1229"/>
                    </a:lnTo>
                    <a:lnTo>
                      <a:pt x="299" y="1295"/>
                    </a:lnTo>
                    <a:lnTo>
                      <a:pt x="241" y="1359"/>
                    </a:lnTo>
                    <a:lnTo>
                      <a:pt x="191" y="1418"/>
                    </a:lnTo>
                    <a:lnTo>
                      <a:pt x="147" y="1474"/>
                    </a:lnTo>
                    <a:lnTo>
                      <a:pt x="111" y="1526"/>
                    </a:lnTo>
                    <a:lnTo>
                      <a:pt x="80" y="1573"/>
                    </a:lnTo>
                    <a:lnTo>
                      <a:pt x="54" y="1613"/>
                    </a:lnTo>
                    <a:lnTo>
                      <a:pt x="33" y="1648"/>
                    </a:lnTo>
                    <a:lnTo>
                      <a:pt x="19" y="1677"/>
                    </a:lnTo>
                    <a:lnTo>
                      <a:pt x="8" y="1698"/>
                    </a:lnTo>
                    <a:lnTo>
                      <a:pt x="0" y="1719"/>
                    </a:lnTo>
                    <a:lnTo>
                      <a:pt x="0" y="1719"/>
                    </a:lnTo>
                    <a:lnTo>
                      <a:pt x="917" y="1674"/>
                    </a:lnTo>
                    <a:lnTo>
                      <a:pt x="1866" y="1623"/>
                    </a:lnTo>
                    <a:lnTo>
                      <a:pt x="3851" y="1514"/>
                    </a:lnTo>
                    <a:lnTo>
                      <a:pt x="3851" y="1514"/>
                    </a:lnTo>
                    <a:lnTo>
                      <a:pt x="4219" y="1491"/>
                    </a:lnTo>
                    <a:lnTo>
                      <a:pt x="4584" y="1467"/>
                    </a:lnTo>
                    <a:lnTo>
                      <a:pt x="4947" y="1441"/>
                    </a:lnTo>
                    <a:lnTo>
                      <a:pt x="5305" y="1413"/>
                    </a:lnTo>
                    <a:lnTo>
                      <a:pt x="5662" y="1382"/>
                    </a:lnTo>
                    <a:lnTo>
                      <a:pt x="6016" y="1347"/>
                    </a:lnTo>
                    <a:lnTo>
                      <a:pt x="6366" y="1312"/>
                    </a:lnTo>
                    <a:lnTo>
                      <a:pt x="6711" y="1274"/>
                    </a:lnTo>
                    <a:lnTo>
                      <a:pt x="7054" y="1234"/>
                    </a:lnTo>
                    <a:lnTo>
                      <a:pt x="7393" y="1192"/>
                    </a:lnTo>
                    <a:lnTo>
                      <a:pt x="7728" y="1149"/>
                    </a:lnTo>
                    <a:lnTo>
                      <a:pt x="8058" y="1102"/>
                    </a:lnTo>
                    <a:lnTo>
                      <a:pt x="8385" y="1055"/>
                    </a:lnTo>
                    <a:lnTo>
                      <a:pt x="8706" y="1005"/>
                    </a:lnTo>
                    <a:lnTo>
                      <a:pt x="9024" y="952"/>
                    </a:lnTo>
                    <a:lnTo>
                      <a:pt x="9337" y="899"/>
                    </a:lnTo>
                    <a:lnTo>
                      <a:pt x="9337" y="8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84" name="Group 168"/>
            <p:cNvGrpSpPr/>
            <p:nvPr/>
          </p:nvGrpSpPr>
          <p:grpSpPr>
            <a:xfrm rot="17838455">
              <a:off x="6106269" y="3140671"/>
              <a:ext cx="340136" cy="167559"/>
              <a:chOff x="793750" y="0"/>
              <a:chExt cx="7556501" cy="2116991"/>
            </a:xfrm>
            <a:grpFill/>
          </p:grpSpPr>
          <p:sp>
            <p:nvSpPr>
              <p:cNvPr id="118" name="Freeform 7"/>
              <p:cNvSpPr>
                <a:spLocks/>
              </p:cNvSpPr>
              <p:nvPr/>
            </p:nvSpPr>
            <p:spPr bwMode="auto">
              <a:xfrm>
                <a:off x="793750" y="696178"/>
                <a:ext cx="7413625" cy="1420813"/>
              </a:xfrm>
              <a:custGeom>
                <a:avLst/>
                <a:gdLst/>
                <a:ahLst/>
                <a:cxnLst>
                  <a:cxn ang="0">
                    <a:pos x="9339" y="0"/>
                  </a:cxn>
                  <a:cxn ang="0">
                    <a:pos x="8708" y="106"/>
                  </a:cxn>
                  <a:cxn ang="0">
                    <a:pos x="8060" y="203"/>
                  </a:cxn>
                  <a:cxn ang="0">
                    <a:pos x="7395" y="293"/>
                  </a:cxn>
                  <a:cxn ang="0">
                    <a:pos x="6713" y="375"/>
                  </a:cxn>
                  <a:cxn ang="0">
                    <a:pos x="6018" y="448"/>
                  </a:cxn>
                  <a:cxn ang="0">
                    <a:pos x="5307" y="514"/>
                  </a:cxn>
                  <a:cxn ang="0">
                    <a:pos x="4586" y="568"/>
                  </a:cxn>
                  <a:cxn ang="0">
                    <a:pos x="3853" y="615"/>
                  </a:cxn>
                  <a:cxn ang="0">
                    <a:pos x="1868" y="724"/>
                  </a:cxn>
                  <a:cxn ang="0">
                    <a:pos x="2" y="820"/>
                  </a:cxn>
                  <a:cxn ang="0">
                    <a:pos x="0" y="822"/>
                  </a:cxn>
                  <a:cxn ang="0">
                    <a:pos x="113" y="870"/>
                  </a:cxn>
                  <a:cxn ang="0">
                    <a:pos x="431" y="997"/>
                  </a:cxn>
                  <a:cxn ang="0">
                    <a:pos x="657" y="1081"/>
                  </a:cxn>
                  <a:cxn ang="0">
                    <a:pos x="921" y="1173"/>
                  </a:cxn>
                  <a:cxn ang="0">
                    <a:pos x="1223" y="1270"/>
                  </a:cxn>
                  <a:cxn ang="0">
                    <a:pos x="1559" y="1369"/>
                  </a:cxn>
                  <a:cxn ang="0">
                    <a:pos x="1922" y="1465"/>
                  </a:cxn>
                  <a:cxn ang="0">
                    <a:pos x="2310" y="1555"/>
                  </a:cxn>
                  <a:cxn ang="0">
                    <a:pos x="2718" y="1635"/>
                  </a:cxn>
                  <a:cxn ang="0">
                    <a:pos x="2930" y="1672"/>
                  </a:cxn>
                  <a:cxn ang="0">
                    <a:pos x="3146" y="1703"/>
                  </a:cxn>
                  <a:cxn ang="0">
                    <a:pos x="3363" y="1731"/>
                  </a:cxn>
                  <a:cxn ang="0">
                    <a:pos x="3585" y="1753"/>
                  </a:cxn>
                  <a:cxn ang="0">
                    <a:pos x="3809" y="1771"/>
                  </a:cxn>
                  <a:cxn ang="0">
                    <a:pos x="4035" y="1785"/>
                  </a:cxn>
                  <a:cxn ang="0">
                    <a:pos x="4263" y="1790"/>
                  </a:cxn>
                  <a:cxn ang="0">
                    <a:pos x="4491" y="1790"/>
                  </a:cxn>
                  <a:cxn ang="0">
                    <a:pos x="4720" y="1783"/>
                  </a:cxn>
                  <a:cxn ang="0">
                    <a:pos x="4949" y="1767"/>
                  </a:cxn>
                  <a:cxn ang="0">
                    <a:pos x="5057" y="1759"/>
                  </a:cxn>
                  <a:cxn ang="0">
                    <a:pos x="5267" y="1734"/>
                  </a:cxn>
                  <a:cxn ang="0">
                    <a:pos x="5469" y="1705"/>
                  </a:cxn>
                  <a:cxn ang="0">
                    <a:pos x="5665" y="1672"/>
                  </a:cxn>
                  <a:cxn ang="0">
                    <a:pos x="5853" y="1632"/>
                  </a:cxn>
                  <a:cxn ang="0">
                    <a:pos x="6037" y="1588"/>
                  </a:cxn>
                  <a:cxn ang="0">
                    <a:pos x="6213" y="1540"/>
                  </a:cxn>
                  <a:cxn ang="0">
                    <a:pos x="6383" y="1487"/>
                  </a:cxn>
                  <a:cxn ang="0">
                    <a:pos x="6548" y="1432"/>
                  </a:cxn>
                  <a:cxn ang="0">
                    <a:pos x="6708" y="1374"/>
                  </a:cxn>
                  <a:cxn ang="0">
                    <a:pos x="6863" y="1312"/>
                  </a:cxn>
                  <a:cxn ang="0">
                    <a:pos x="7085" y="1216"/>
                  </a:cxn>
                  <a:cxn ang="0">
                    <a:pos x="7367" y="1081"/>
                  </a:cxn>
                  <a:cxn ang="0">
                    <a:pos x="7629" y="942"/>
                  </a:cxn>
                  <a:cxn ang="0">
                    <a:pos x="7878" y="801"/>
                  </a:cxn>
                  <a:cxn ang="0">
                    <a:pos x="8112" y="660"/>
                  </a:cxn>
                  <a:cxn ang="0">
                    <a:pos x="8549" y="394"/>
                  </a:cxn>
                  <a:cxn ang="0">
                    <a:pos x="8755" y="274"/>
                  </a:cxn>
                  <a:cxn ang="0">
                    <a:pos x="8953" y="166"/>
                  </a:cxn>
                  <a:cxn ang="0">
                    <a:pos x="9148" y="74"/>
                  </a:cxn>
                  <a:cxn ang="0">
                    <a:pos x="9244" y="34"/>
                  </a:cxn>
                  <a:cxn ang="0">
                    <a:pos x="9339" y="0"/>
                  </a:cxn>
                </a:cxnLst>
                <a:rect l="0" t="0" r="r" b="b"/>
                <a:pathLst>
                  <a:path w="9339" h="1790">
                    <a:moveTo>
                      <a:pt x="9339" y="0"/>
                    </a:moveTo>
                    <a:lnTo>
                      <a:pt x="9339" y="0"/>
                    </a:lnTo>
                    <a:lnTo>
                      <a:pt x="9026" y="53"/>
                    </a:lnTo>
                    <a:lnTo>
                      <a:pt x="8708" y="106"/>
                    </a:lnTo>
                    <a:lnTo>
                      <a:pt x="8387" y="156"/>
                    </a:lnTo>
                    <a:lnTo>
                      <a:pt x="8060" y="203"/>
                    </a:lnTo>
                    <a:lnTo>
                      <a:pt x="7730" y="250"/>
                    </a:lnTo>
                    <a:lnTo>
                      <a:pt x="7395" y="293"/>
                    </a:lnTo>
                    <a:lnTo>
                      <a:pt x="7056" y="335"/>
                    </a:lnTo>
                    <a:lnTo>
                      <a:pt x="6713" y="375"/>
                    </a:lnTo>
                    <a:lnTo>
                      <a:pt x="6368" y="413"/>
                    </a:lnTo>
                    <a:lnTo>
                      <a:pt x="6018" y="448"/>
                    </a:lnTo>
                    <a:lnTo>
                      <a:pt x="5664" y="483"/>
                    </a:lnTo>
                    <a:lnTo>
                      <a:pt x="5307" y="514"/>
                    </a:lnTo>
                    <a:lnTo>
                      <a:pt x="4949" y="542"/>
                    </a:lnTo>
                    <a:lnTo>
                      <a:pt x="4586" y="568"/>
                    </a:lnTo>
                    <a:lnTo>
                      <a:pt x="4221" y="592"/>
                    </a:lnTo>
                    <a:lnTo>
                      <a:pt x="3853" y="615"/>
                    </a:lnTo>
                    <a:lnTo>
                      <a:pt x="3853" y="615"/>
                    </a:lnTo>
                    <a:lnTo>
                      <a:pt x="1868" y="724"/>
                    </a:lnTo>
                    <a:lnTo>
                      <a:pt x="919" y="775"/>
                    </a:lnTo>
                    <a:lnTo>
                      <a:pt x="2" y="820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30" y="834"/>
                    </a:lnTo>
                    <a:lnTo>
                      <a:pt x="113" y="870"/>
                    </a:lnTo>
                    <a:lnTo>
                      <a:pt x="249" y="926"/>
                    </a:lnTo>
                    <a:lnTo>
                      <a:pt x="431" y="997"/>
                    </a:lnTo>
                    <a:lnTo>
                      <a:pt x="539" y="1037"/>
                    </a:lnTo>
                    <a:lnTo>
                      <a:pt x="657" y="1081"/>
                    </a:lnTo>
                    <a:lnTo>
                      <a:pt x="784" y="1126"/>
                    </a:lnTo>
                    <a:lnTo>
                      <a:pt x="921" y="1173"/>
                    </a:lnTo>
                    <a:lnTo>
                      <a:pt x="1069" y="1221"/>
                    </a:lnTo>
                    <a:lnTo>
                      <a:pt x="1223" y="1270"/>
                    </a:lnTo>
                    <a:lnTo>
                      <a:pt x="1387" y="1319"/>
                    </a:lnTo>
                    <a:lnTo>
                      <a:pt x="1559" y="1369"/>
                    </a:lnTo>
                    <a:lnTo>
                      <a:pt x="1736" y="1418"/>
                    </a:lnTo>
                    <a:lnTo>
                      <a:pt x="1922" y="1465"/>
                    </a:lnTo>
                    <a:lnTo>
                      <a:pt x="2113" y="1512"/>
                    </a:lnTo>
                    <a:lnTo>
                      <a:pt x="2310" y="1555"/>
                    </a:lnTo>
                    <a:lnTo>
                      <a:pt x="2511" y="1597"/>
                    </a:lnTo>
                    <a:lnTo>
                      <a:pt x="2718" y="1635"/>
                    </a:lnTo>
                    <a:lnTo>
                      <a:pt x="2824" y="1654"/>
                    </a:lnTo>
                    <a:lnTo>
                      <a:pt x="2930" y="1672"/>
                    </a:lnTo>
                    <a:lnTo>
                      <a:pt x="3036" y="1687"/>
                    </a:lnTo>
                    <a:lnTo>
                      <a:pt x="3146" y="1703"/>
                    </a:lnTo>
                    <a:lnTo>
                      <a:pt x="3253" y="1717"/>
                    </a:lnTo>
                    <a:lnTo>
                      <a:pt x="3363" y="1731"/>
                    </a:lnTo>
                    <a:lnTo>
                      <a:pt x="3474" y="1743"/>
                    </a:lnTo>
                    <a:lnTo>
                      <a:pt x="3585" y="1753"/>
                    </a:lnTo>
                    <a:lnTo>
                      <a:pt x="3696" y="1764"/>
                    </a:lnTo>
                    <a:lnTo>
                      <a:pt x="3809" y="1771"/>
                    </a:lnTo>
                    <a:lnTo>
                      <a:pt x="3922" y="1778"/>
                    </a:lnTo>
                    <a:lnTo>
                      <a:pt x="4035" y="1785"/>
                    </a:lnTo>
                    <a:lnTo>
                      <a:pt x="4148" y="1788"/>
                    </a:lnTo>
                    <a:lnTo>
                      <a:pt x="4263" y="1790"/>
                    </a:lnTo>
                    <a:lnTo>
                      <a:pt x="4378" y="1790"/>
                    </a:lnTo>
                    <a:lnTo>
                      <a:pt x="4491" y="1790"/>
                    </a:lnTo>
                    <a:lnTo>
                      <a:pt x="4605" y="1786"/>
                    </a:lnTo>
                    <a:lnTo>
                      <a:pt x="4720" y="1783"/>
                    </a:lnTo>
                    <a:lnTo>
                      <a:pt x="4835" y="1776"/>
                    </a:lnTo>
                    <a:lnTo>
                      <a:pt x="4949" y="1767"/>
                    </a:lnTo>
                    <a:lnTo>
                      <a:pt x="4949" y="1767"/>
                    </a:lnTo>
                    <a:lnTo>
                      <a:pt x="5057" y="1759"/>
                    </a:lnTo>
                    <a:lnTo>
                      <a:pt x="5163" y="1746"/>
                    </a:lnTo>
                    <a:lnTo>
                      <a:pt x="5267" y="1734"/>
                    </a:lnTo>
                    <a:lnTo>
                      <a:pt x="5368" y="1720"/>
                    </a:lnTo>
                    <a:lnTo>
                      <a:pt x="5469" y="1705"/>
                    </a:lnTo>
                    <a:lnTo>
                      <a:pt x="5568" y="1689"/>
                    </a:lnTo>
                    <a:lnTo>
                      <a:pt x="5665" y="1672"/>
                    </a:lnTo>
                    <a:lnTo>
                      <a:pt x="5759" y="1653"/>
                    </a:lnTo>
                    <a:lnTo>
                      <a:pt x="5853" y="1632"/>
                    </a:lnTo>
                    <a:lnTo>
                      <a:pt x="5945" y="1611"/>
                    </a:lnTo>
                    <a:lnTo>
                      <a:pt x="6037" y="1588"/>
                    </a:lnTo>
                    <a:lnTo>
                      <a:pt x="6126" y="1564"/>
                    </a:lnTo>
                    <a:lnTo>
                      <a:pt x="6213" y="1540"/>
                    </a:lnTo>
                    <a:lnTo>
                      <a:pt x="6300" y="1513"/>
                    </a:lnTo>
                    <a:lnTo>
                      <a:pt x="6383" y="1487"/>
                    </a:lnTo>
                    <a:lnTo>
                      <a:pt x="6467" y="1461"/>
                    </a:lnTo>
                    <a:lnTo>
                      <a:pt x="6548" y="1432"/>
                    </a:lnTo>
                    <a:lnTo>
                      <a:pt x="6630" y="1404"/>
                    </a:lnTo>
                    <a:lnTo>
                      <a:pt x="6708" y="1374"/>
                    </a:lnTo>
                    <a:lnTo>
                      <a:pt x="6786" y="1343"/>
                    </a:lnTo>
                    <a:lnTo>
                      <a:pt x="6863" y="1312"/>
                    </a:lnTo>
                    <a:lnTo>
                      <a:pt x="6939" y="1281"/>
                    </a:lnTo>
                    <a:lnTo>
                      <a:pt x="7085" y="1216"/>
                    </a:lnTo>
                    <a:lnTo>
                      <a:pt x="7228" y="1150"/>
                    </a:lnTo>
                    <a:lnTo>
                      <a:pt x="7367" y="1081"/>
                    </a:lnTo>
                    <a:lnTo>
                      <a:pt x="7499" y="1011"/>
                    </a:lnTo>
                    <a:lnTo>
                      <a:pt x="7629" y="942"/>
                    </a:lnTo>
                    <a:lnTo>
                      <a:pt x="7756" y="870"/>
                    </a:lnTo>
                    <a:lnTo>
                      <a:pt x="7878" y="801"/>
                    </a:lnTo>
                    <a:lnTo>
                      <a:pt x="7996" y="730"/>
                    </a:lnTo>
                    <a:lnTo>
                      <a:pt x="8112" y="660"/>
                    </a:lnTo>
                    <a:lnTo>
                      <a:pt x="8337" y="524"/>
                    </a:lnTo>
                    <a:lnTo>
                      <a:pt x="8549" y="394"/>
                    </a:lnTo>
                    <a:lnTo>
                      <a:pt x="8653" y="333"/>
                    </a:lnTo>
                    <a:lnTo>
                      <a:pt x="8755" y="274"/>
                    </a:lnTo>
                    <a:lnTo>
                      <a:pt x="8854" y="219"/>
                    </a:lnTo>
                    <a:lnTo>
                      <a:pt x="8953" y="166"/>
                    </a:lnTo>
                    <a:lnTo>
                      <a:pt x="9051" y="118"/>
                    </a:lnTo>
                    <a:lnTo>
                      <a:pt x="9148" y="74"/>
                    </a:lnTo>
                    <a:lnTo>
                      <a:pt x="9197" y="53"/>
                    </a:lnTo>
                    <a:lnTo>
                      <a:pt x="9244" y="34"/>
                    </a:lnTo>
                    <a:lnTo>
                      <a:pt x="9292" y="17"/>
                    </a:lnTo>
                    <a:lnTo>
                      <a:pt x="9339" y="0"/>
                    </a:lnTo>
                    <a:lnTo>
                      <a:pt x="9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19" name="Freeform 8"/>
              <p:cNvSpPr>
                <a:spLocks/>
              </p:cNvSpPr>
              <p:nvPr/>
            </p:nvSpPr>
            <p:spPr bwMode="auto">
              <a:xfrm>
                <a:off x="795338" y="0"/>
                <a:ext cx="7554913" cy="1363663"/>
              </a:xfrm>
              <a:custGeom>
                <a:avLst/>
                <a:gdLst/>
                <a:ahLst/>
                <a:cxnLst>
                  <a:cxn ang="0">
                    <a:pos x="9337" y="899"/>
                  </a:cxn>
                  <a:cxn ang="0">
                    <a:pos x="9428" y="874"/>
                  </a:cxn>
                  <a:cxn ang="0">
                    <a:pos x="9518" y="862"/>
                  </a:cxn>
                  <a:cxn ang="0">
                    <a:pos x="9466" y="860"/>
                  </a:cxn>
                  <a:cxn ang="0">
                    <a:pos x="9362" y="852"/>
                  </a:cxn>
                  <a:cxn ang="0">
                    <a:pos x="9200" y="827"/>
                  </a:cxn>
                  <a:cxn ang="0">
                    <a:pos x="8971" y="780"/>
                  </a:cxn>
                  <a:cxn ang="0">
                    <a:pos x="8727" y="720"/>
                  </a:cxn>
                  <a:cxn ang="0">
                    <a:pos x="8331" y="608"/>
                  </a:cxn>
                  <a:cxn ang="0">
                    <a:pos x="7891" y="481"/>
                  </a:cxn>
                  <a:cxn ang="0">
                    <a:pos x="7572" y="395"/>
                  </a:cxn>
                  <a:cxn ang="0">
                    <a:pos x="7229" y="308"/>
                  </a:cxn>
                  <a:cxn ang="0">
                    <a:pos x="6861" y="226"/>
                  </a:cxn>
                  <a:cxn ang="0">
                    <a:pos x="6466" y="153"/>
                  </a:cxn>
                  <a:cxn ang="0">
                    <a:pos x="6152" y="104"/>
                  </a:cxn>
                  <a:cxn ang="0">
                    <a:pos x="5933" y="76"/>
                  </a:cxn>
                  <a:cxn ang="0">
                    <a:pos x="5707" y="52"/>
                  </a:cxn>
                  <a:cxn ang="0">
                    <a:pos x="5474" y="31"/>
                  </a:cxn>
                  <a:cxn ang="0">
                    <a:pos x="5231" y="16"/>
                  </a:cxn>
                  <a:cxn ang="0">
                    <a:pos x="4982" y="5"/>
                  </a:cxn>
                  <a:cxn ang="0">
                    <a:pos x="4723" y="0"/>
                  </a:cxn>
                  <a:cxn ang="0">
                    <a:pos x="4456" y="0"/>
                  </a:cxn>
                  <a:cxn ang="0">
                    <a:pos x="4181" y="7"/>
                  </a:cxn>
                  <a:cxn ang="0">
                    <a:pos x="3896" y="19"/>
                  </a:cxn>
                  <a:cxn ang="0">
                    <a:pos x="3750" y="28"/>
                  </a:cxn>
                  <a:cxn ang="0">
                    <a:pos x="3463" y="52"/>
                  </a:cxn>
                  <a:cxn ang="0">
                    <a:pos x="3192" y="82"/>
                  </a:cxn>
                  <a:cxn ang="0">
                    <a:pos x="2935" y="118"/>
                  </a:cxn>
                  <a:cxn ang="0">
                    <a:pos x="2692" y="160"/>
                  </a:cxn>
                  <a:cxn ang="0">
                    <a:pos x="2461" y="209"/>
                  </a:cxn>
                  <a:cxn ang="0">
                    <a:pos x="2243" y="261"/>
                  </a:cxn>
                  <a:cxn ang="0">
                    <a:pos x="2038" y="316"/>
                  </a:cxn>
                  <a:cxn ang="0">
                    <a:pos x="1847" y="377"/>
                  </a:cxn>
                  <a:cxn ang="0">
                    <a:pos x="1666" y="441"/>
                  </a:cxn>
                  <a:cxn ang="0">
                    <a:pos x="1496" y="509"/>
                  </a:cxn>
                  <a:cxn ang="0">
                    <a:pos x="1338" y="579"/>
                  </a:cxn>
                  <a:cxn ang="0">
                    <a:pos x="1192" y="650"/>
                  </a:cxn>
                  <a:cxn ang="0">
                    <a:pos x="1055" y="721"/>
                  </a:cxn>
                  <a:cxn ang="0">
                    <a:pos x="928" y="796"/>
                  </a:cxn>
                  <a:cxn ang="0">
                    <a:pos x="811" y="869"/>
                  </a:cxn>
                  <a:cxn ang="0">
                    <a:pos x="705" y="944"/>
                  </a:cxn>
                  <a:cxn ang="0">
                    <a:pos x="606" y="1017"/>
                  </a:cxn>
                  <a:cxn ang="0">
                    <a:pos x="518" y="1090"/>
                  </a:cxn>
                  <a:cxn ang="0">
                    <a:pos x="436" y="1161"/>
                  </a:cxn>
                  <a:cxn ang="0">
                    <a:pos x="299" y="1295"/>
                  </a:cxn>
                  <a:cxn ang="0">
                    <a:pos x="191" y="1418"/>
                  </a:cxn>
                  <a:cxn ang="0">
                    <a:pos x="111" y="1526"/>
                  </a:cxn>
                  <a:cxn ang="0">
                    <a:pos x="54" y="1613"/>
                  </a:cxn>
                  <a:cxn ang="0">
                    <a:pos x="19" y="1677"/>
                  </a:cxn>
                  <a:cxn ang="0">
                    <a:pos x="0" y="1719"/>
                  </a:cxn>
                  <a:cxn ang="0">
                    <a:pos x="917" y="1674"/>
                  </a:cxn>
                  <a:cxn ang="0">
                    <a:pos x="3851" y="1514"/>
                  </a:cxn>
                  <a:cxn ang="0">
                    <a:pos x="4219" y="1491"/>
                  </a:cxn>
                  <a:cxn ang="0">
                    <a:pos x="4947" y="1441"/>
                  </a:cxn>
                  <a:cxn ang="0">
                    <a:pos x="5662" y="1382"/>
                  </a:cxn>
                  <a:cxn ang="0">
                    <a:pos x="6366" y="1312"/>
                  </a:cxn>
                  <a:cxn ang="0">
                    <a:pos x="7054" y="1234"/>
                  </a:cxn>
                  <a:cxn ang="0">
                    <a:pos x="7728" y="1149"/>
                  </a:cxn>
                  <a:cxn ang="0">
                    <a:pos x="8385" y="1055"/>
                  </a:cxn>
                  <a:cxn ang="0">
                    <a:pos x="9024" y="952"/>
                  </a:cxn>
                  <a:cxn ang="0">
                    <a:pos x="9337" y="899"/>
                  </a:cxn>
                </a:cxnLst>
                <a:rect l="0" t="0" r="r" b="b"/>
                <a:pathLst>
                  <a:path w="9518" h="1719">
                    <a:moveTo>
                      <a:pt x="9337" y="899"/>
                    </a:moveTo>
                    <a:lnTo>
                      <a:pt x="9337" y="899"/>
                    </a:lnTo>
                    <a:lnTo>
                      <a:pt x="9382" y="885"/>
                    </a:lnTo>
                    <a:lnTo>
                      <a:pt x="9428" y="874"/>
                    </a:lnTo>
                    <a:lnTo>
                      <a:pt x="9473" y="867"/>
                    </a:lnTo>
                    <a:lnTo>
                      <a:pt x="9518" y="862"/>
                    </a:lnTo>
                    <a:lnTo>
                      <a:pt x="9518" y="862"/>
                    </a:lnTo>
                    <a:lnTo>
                      <a:pt x="9466" y="860"/>
                    </a:lnTo>
                    <a:lnTo>
                      <a:pt x="9414" y="857"/>
                    </a:lnTo>
                    <a:lnTo>
                      <a:pt x="9362" y="852"/>
                    </a:lnTo>
                    <a:lnTo>
                      <a:pt x="9308" y="845"/>
                    </a:lnTo>
                    <a:lnTo>
                      <a:pt x="9200" y="827"/>
                    </a:lnTo>
                    <a:lnTo>
                      <a:pt x="9087" y="806"/>
                    </a:lnTo>
                    <a:lnTo>
                      <a:pt x="8971" y="780"/>
                    </a:lnTo>
                    <a:lnTo>
                      <a:pt x="8851" y="753"/>
                    </a:lnTo>
                    <a:lnTo>
                      <a:pt x="8727" y="720"/>
                    </a:lnTo>
                    <a:lnTo>
                      <a:pt x="8600" y="685"/>
                    </a:lnTo>
                    <a:lnTo>
                      <a:pt x="8331" y="608"/>
                    </a:lnTo>
                    <a:lnTo>
                      <a:pt x="8043" y="525"/>
                    </a:lnTo>
                    <a:lnTo>
                      <a:pt x="7891" y="481"/>
                    </a:lnTo>
                    <a:lnTo>
                      <a:pt x="7735" y="438"/>
                    </a:lnTo>
                    <a:lnTo>
                      <a:pt x="7572" y="395"/>
                    </a:lnTo>
                    <a:lnTo>
                      <a:pt x="7403" y="351"/>
                    </a:lnTo>
                    <a:lnTo>
                      <a:pt x="7229" y="308"/>
                    </a:lnTo>
                    <a:lnTo>
                      <a:pt x="7049" y="266"/>
                    </a:lnTo>
                    <a:lnTo>
                      <a:pt x="6861" y="226"/>
                    </a:lnTo>
                    <a:lnTo>
                      <a:pt x="6666" y="189"/>
                    </a:lnTo>
                    <a:lnTo>
                      <a:pt x="6466" y="153"/>
                    </a:lnTo>
                    <a:lnTo>
                      <a:pt x="6258" y="120"/>
                    </a:lnTo>
                    <a:lnTo>
                      <a:pt x="6152" y="104"/>
                    </a:lnTo>
                    <a:lnTo>
                      <a:pt x="6044" y="90"/>
                    </a:lnTo>
                    <a:lnTo>
                      <a:pt x="5933" y="76"/>
                    </a:lnTo>
                    <a:lnTo>
                      <a:pt x="5822" y="64"/>
                    </a:lnTo>
                    <a:lnTo>
                      <a:pt x="5707" y="52"/>
                    </a:lnTo>
                    <a:lnTo>
                      <a:pt x="5592" y="42"/>
                    </a:lnTo>
                    <a:lnTo>
                      <a:pt x="5474" y="31"/>
                    </a:lnTo>
                    <a:lnTo>
                      <a:pt x="5354" y="23"/>
                    </a:lnTo>
                    <a:lnTo>
                      <a:pt x="5231" y="16"/>
                    </a:lnTo>
                    <a:lnTo>
                      <a:pt x="5107" y="10"/>
                    </a:lnTo>
                    <a:lnTo>
                      <a:pt x="4982" y="5"/>
                    </a:lnTo>
                    <a:lnTo>
                      <a:pt x="4854" y="2"/>
                    </a:lnTo>
                    <a:lnTo>
                      <a:pt x="4723" y="0"/>
                    </a:lnTo>
                    <a:lnTo>
                      <a:pt x="4591" y="0"/>
                    </a:lnTo>
                    <a:lnTo>
                      <a:pt x="4456" y="0"/>
                    </a:lnTo>
                    <a:lnTo>
                      <a:pt x="4318" y="2"/>
                    </a:lnTo>
                    <a:lnTo>
                      <a:pt x="4181" y="7"/>
                    </a:lnTo>
                    <a:lnTo>
                      <a:pt x="4039" y="12"/>
                    </a:lnTo>
                    <a:lnTo>
                      <a:pt x="3896" y="19"/>
                    </a:lnTo>
                    <a:lnTo>
                      <a:pt x="3750" y="28"/>
                    </a:lnTo>
                    <a:lnTo>
                      <a:pt x="3750" y="28"/>
                    </a:lnTo>
                    <a:lnTo>
                      <a:pt x="3606" y="38"/>
                    </a:lnTo>
                    <a:lnTo>
                      <a:pt x="3463" y="52"/>
                    </a:lnTo>
                    <a:lnTo>
                      <a:pt x="3326" y="66"/>
                    </a:lnTo>
                    <a:lnTo>
                      <a:pt x="3192" y="82"/>
                    </a:lnTo>
                    <a:lnTo>
                      <a:pt x="3062" y="99"/>
                    </a:lnTo>
                    <a:lnTo>
                      <a:pt x="2935" y="118"/>
                    </a:lnTo>
                    <a:lnTo>
                      <a:pt x="2812" y="139"/>
                    </a:lnTo>
                    <a:lnTo>
                      <a:pt x="2692" y="160"/>
                    </a:lnTo>
                    <a:lnTo>
                      <a:pt x="2575" y="184"/>
                    </a:lnTo>
                    <a:lnTo>
                      <a:pt x="2461" y="209"/>
                    </a:lnTo>
                    <a:lnTo>
                      <a:pt x="2351" y="233"/>
                    </a:lnTo>
                    <a:lnTo>
                      <a:pt x="2243" y="261"/>
                    </a:lnTo>
                    <a:lnTo>
                      <a:pt x="2139" y="289"/>
                    </a:lnTo>
                    <a:lnTo>
                      <a:pt x="2038" y="316"/>
                    </a:lnTo>
                    <a:lnTo>
                      <a:pt x="1941" y="348"/>
                    </a:lnTo>
                    <a:lnTo>
                      <a:pt x="1847" y="377"/>
                    </a:lnTo>
                    <a:lnTo>
                      <a:pt x="1755" y="410"/>
                    </a:lnTo>
                    <a:lnTo>
                      <a:pt x="1666" y="441"/>
                    </a:lnTo>
                    <a:lnTo>
                      <a:pt x="1579" y="474"/>
                    </a:lnTo>
                    <a:lnTo>
                      <a:pt x="1496" y="509"/>
                    </a:lnTo>
                    <a:lnTo>
                      <a:pt x="1416" y="544"/>
                    </a:lnTo>
                    <a:lnTo>
                      <a:pt x="1338" y="579"/>
                    </a:lnTo>
                    <a:lnTo>
                      <a:pt x="1263" y="614"/>
                    </a:lnTo>
                    <a:lnTo>
                      <a:pt x="1192" y="650"/>
                    </a:lnTo>
                    <a:lnTo>
                      <a:pt x="1122" y="685"/>
                    </a:lnTo>
                    <a:lnTo>
                      <a:pt x="1055" y="721"/>
                    </a:lnTo>
                    <a:lnTo>
                      <a:pt x="990" y="760"/>
                    </a:lnTo>
                    <a:lnTo>
                      <a:pt x="928" y="796"/>
                    </a:lnTo>
                    <a:lnTo>
                      <a:pt x="869" y="833"/>
                    </a:lnTo>
                    <a:lnTo>
                      <a:pt x="811" y="869"/>
                    </a:lnTo>
                    <a:lnTo>
                      <a:pt x="757" y="907"/>
                    </a:lnTo>
                    <a:lnTo>
                      <a:pt x="705" y="944"/>
                    </a:lnTo>
                    <a:lnTo>
                      <a:pt x="655" y="980"/>
                    </a:lnTo>
                    <a:lnTo>
                      <a:pt x="606" y="1017"/>
                    </a:lnTo>
                    <a:lnTo>
                      <a:pt x="561" y="1053"/>
                    </a:lnTo>
                    <a:lnTo>
                      <a:pt x="518" y="1090"/>
                    </a:lnTo>
                    <a:lnTo>
                      <a:pt x="476" y="1125"/>
                    </a:lnTo>
                    <a:lnTo>
                      <a:pt x="436" y="1161"/>
                    </a:lnTo>
                    <a:lnTo>
                      <a:pt x="365" y="1229"/>
                    </a:lnTo>
                    <a:lnTo>
                      <a:pt x="299" y="1295"/>
                    </a:lnTo>
                    <a:lnTo>
                      <a:pt x="241" y="1359"/>
                    </a:lnTo>
                    <a:lnTo>
                      <a:pt x="191" y="1418"/>
                    </a:lnTo>
                    <a:lnTo>
                      <a:pt x="147" y="1474"/>
                    </a:lnTo>
                    <a:lnTo>
                      <a:pt x="111" y="1526"/>
                    </a:lnTo>
                    <a:lnTo>
                      <a:pt x="80" y="1573"/>
                    </a:lnTo>
                    <a:lnTo>
                      <a:pt x="54" y="1613"/>
                    </a:lnTo>
                    <a:lnTo>
                      <a:pt x="33" y="1648"/>
                    </a:lnTo>
                    <a:lnTo>
                      <a:pt x="19" y="1677"/>
                    </a:lnTo>
                    <a:lnTo>
                      <a:pt x="8" y="1698"/>
                    </a:lnTo>
                    <a:lnTo>
                      <a:pt x="0" y="1719"/>
                    </a:lnTo>
                    <a:lnTo>
                      <a:pt x="0" y="1719"/>
                    </a:lnTo>
                    <a:lnTo>
                      <a:pt x="917" y="1674"/>
                    </a:lnTo>
                    <a:lnTo>
                      <a:pt x="1866" y="1623"/>
                    </a:lnTo>
                    <a:lnTo>
                      <a:pt x="3851" y="1514"/>
                    </a:lnTo>
                    <a:lnTo>
                      <a:pt x="3851" y="1514"/>
                    </a:lnTo>
                    <a:lnTo>
                      <a:pt x="4219" y="1491"/>
                    </a:lnTo>
                    <a:lnTo>
                      <a:pt x="4584" y="1467"/>
                    </a:lnTo>
                    <a:lnTo>
                      <a:pt x="4947" y="1441"/>
                    </a:lnTo>
                    <a:lnTo>
                      <a:pt x="5305" y="1413"/>
                    </a:lnTo>
                    <a:lnTo>
                      <a:pt x="5662" y="1382"/>
                    </a:lnTo>
                    <a:lnTo>
                      <a:pt x="6016" y="1347"/>
                    </a:lnTo>
                    <a:lnTo>
                      <a:pt x="6366" y="1312"/>
                    </a:lnTo>
                    <a:lnTo>
                      <a:pt x="6711" y="1274"/>
                    </a:lnTo>
                    <a:lnTo>
                      <a:pt x="7054" y="1234"/>
                    </a:lnTo>
                    <a:lnTo>
                      <a:pt x="7393" y="1192"/>
                    </a:lnTo>
                    <a:lnTo>
                      <a:pt x="7728" y="1149"/>
                    </a:lnTo>
                    <a:lnTo>
                      <a:pt x="8058" y="1102"/>
                    </a:lnTo>
                    <a:lnTo>
                      <a:pt x="8385" y="1055"/>
                    </a:lnTo>
                    <a:lnTo>
                      <a:pt x="8706" y="1005"/>
                    </a:lnTo>
                    <a:lnTo>
                      <a:pt x="9024" y="952"/>
                    </a:lnTo>
                    <a:lnTo>
                      <a:pt x="9337" y="899"/>
                    </a:lnTo>
                    <a:lnTo>
                      <a:pt x="9337" y="8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85" name="Group 168"/>
            <p:cNvGrpSpPr/>
            <p:nvPr/>
          </p:nvGrpSpPr>
          <p:grpSpPr>
            <a:xfrm rot="2163541">
              <a:off x="4954246" y="4022454"/>
              <a:ext cx="288583" cy="80848"/>
              <a:chOff x="793750" y="0"/>
              <a:chExt cx="7556501" cy="2116991"/>
            </a:xfrm>
            <a:grpFill/>
          </p:grpSpPr>
          <p:sp>
            <p:nvSpPr>
              <p:cNvPr id="116" name="Freeform 7"/>
              <p:cNvSpPr>
                <a:spLocks/>
              </p:cNvSpPr>
              <p:nvPr/>
            </p:nvSpPr>
            <p:spPr bwMode="auto">
              <a:xfrm>
                <a:off x="793750" y="696178"/>
                <a:ext cx="7413625" cy="1420813"/>
              </a:xfrm>
              <a:custGeom>
                <a:avLst/>
                <a:gdLst/>
                <a:ahLst/>
                <a:cxnLst>
                  <a:cxn ang="0">
                    <a:pos x="9339" y="0"/>
                  </a:cxn>
                  <a:cxn ang="0">
                    <a:pos x="8708" y="106"/>
                  </a:cxn>
                  <a:cxn ang="0">
                    <a:pos x="8060" y="203"/>
                  </a:cxn>
                  <a:cxn ang="0">
                    <a:pos x="7395" y="293"/>
                  </a:cxn>
                  <a:cxn ang="0">
                    <a:pos x="6713" y="375"/>
                  </a:cxn>
                  <a:cxn ang="0">
                    <a:pos x="6018" y="448"/>
                  </a:cxn>
                  <a:cxn ang="0">
                    <a:pos x="5307" y="514"/>
                  </a:cxn>
                  <a:cxn ang="0">
                    <a:pos x="4586" y="568"/>
                  </a:cxn>
                  <a:cxn ang="0">
                    <a:pos x="3853" y="615"/>
                  </a:cxn>
                  <a:cxn ang="0">
                    <a:pos x="1868" y="724"/>
                  </a:cxn>
                  <a:cxn ang="0">
                    <a:pos x="2" y="820"/>
                  </a:cxn>
                  <a:cxn ang="0">
                    <a:pos x="0" y="822"/>
                  </a:cxn>
                  <a:cxn ang="0">
                    <a:pos x="113" y="870"/>
                  </a:cxn>
                  <a:cxn ang="0">
                    <a:pos x="431" y="997"/>
                  </a:cxn>
                  <a:cxn ang="0">
                    <a:pos x="657" y="1081"/>
                  </a:cxn>
                  <a:cxn ang="0">
                    <a:pos x="921" y="1173"/>
                  </a:cxn>
                  <a:cxn ang="0">
                    <a:pos x="1223" y="1270"/>
                  </a:cxn>
                  <a:cxn ang="0">
                    <a:pos x="1559" y="1369"/>
                  </a:cxn>
                  <a:cxn ang="0">
                    <a:pos x="1922" y="1465"/>
                  </a:cxn>
                  <a:cxn ang="0">
                    <a:pos x="2310" y="1555"/>
                  </a:cxn>
                  <a:cxn ang="0">
                    <a:pos x="2718" y="1635"/>
                  </a:cxn>
                  <a:cxn ang="0">
                    <a:pos x="2930" y="1672"/>
                  </a:cxn>
                  <a:cxn ang="0">
                    <a:pos x="3146" y="1703"/>
                  </a:cxn>
                  <a:cxn ang="0">
                    <a:pos x="3363" y="1731"/>
                  </a:cxn>
                  <a:cxn ang="0">
                    <a:pos x="3585" y="1753"/>
                  </a:cxn>
                  <a:cxn ang="0">
                    <a:pos x="3809" y="1771"/>
                  </a:cxn>
                  <a:cxn ang="0">
                    <a:pos x="4035" y="1785"/>
                  </a:cxn>
                  <a:cxn ang="0">
                    <a:pos x="4263" y="1790"/>
                  </a:cxn>
                  <a:cxn ang="0">
                    <a:pos x="4491" y="1790"/>
                  </a:cxn>
                  <a:cxn ang="0">
                    <a:pos x="4720" y="1783"/>
                  </a:cxn>
                  <a:cxn ang="0">
                    <a:pos x="4949" y="1767"/>
                  </a:cxn>
                  <a:cxn ang="0">
                    <a:pos x="5057" y="1759"/>
                  </a:cxn>
                  <a:cxn ang="0">
                    <a:pos x="5267" y="1734"/>
                  </a:cxn>
                  <a:cxn ang="0">
                    <a:pos x="5469" y="1705"/>
                  </a:cxn>
                  <a:cxn ang="0">
                    <a:pos x="5665" y="1672"/>
                  </a:cxn>
                  <a:cxn ang="0">
                    <a:pos x="5853" y="1632"/>
                  </a:cxn>
                  <a:cxn ang="0">
                    <a:pos x="6037" y="1588"/>
                  </a:cxn>
                  <a:cxn ang="0">
                    <a:pos x="6213" y="1540"/>
                  </a:cxn>
                  <a:cxn ang="0">
                    <a:pos x="6383" y="1487"/>
                  </a:cxn>
                  <a:cxn ang="0">
                    <a:pos x="6548" y="1432"/>
                  </a:cxn>
                  <a:cxn ang="0">
                    <a:pos x="6708" y="1374"/>
                  </a:cxn>
                  <a:cxn ang="0">
                    <a:pos x="6863" y="1312"/>
                  </a:cxn>
                  <a:cxn ang="0">
                    <a:pos x="7085" y="1216"/>
                  </a:cxn>
                  <a:cxn ang="0">
                    <a:pos x="7367" y="1081"/>
                  </a:cxn>
                  <a:cxn ang="0">
                    <a:pos x="7629" y="942"/>
                  </a:cxn>
                  <a:cxn ang="0">
                    <a:pos x="7878" y="801"/>
                  </a:cxn>
                  <a:cxn ang="0">
                    <a:pos x="8112" y="660"/>
                  </a:cxn>
                  <a:cxn ang="0">
                    <a:pos x="8549" y="394"/>
                  </a:cxn>
                  <a:cxn ang="0">
                    <a:pos x="8755" y="274"/>
                  </a:cxn>
                  <a:cxn ang="0">
                    <a:pos x="8953" y="166"/>
                  </a:cxn>
                  <a:cxn ang="0">
                    <a:pos x="9148" y="74"/>
                  </a:cxn>
                  <a:cxn ang="0">
                    <a:pos x="9244" y="34"/>
                  </a:cxn>
                  <a:cxn ang="0">
                    <a:pos x="9339" y="0"/>
                  </a:cxn>
                </a:cxnLst>
                <a:rect l="0" t="0" r="r" b="b"/>
                <a:pathLst>
                  <a:path w="9339" h="1790">
                    <a:moveTo>
                      <a:pt x="9339" y="0"/>
                    </a:moveTo>
                    <a:lnTo>
                      <a:pt x="9339" y="0"/>
                    </a:lnTo>
                    <a:lnTo>
                      <a:pt x="9026" y="53"/>
                    </a:lnTo>
                    <a:lnTo>
                      <a:pt x="8708" y="106"/>
                    </a:lnTo>
                    <a:lnTo>
                      <a:pt x="8387" y="156"/>
                    </a:lnTo>
                    <a:lnTo>
                      <a:pt x="8060" y="203"/>
                    </a:lnTo>
                    <a:lnTo>
                      <a:pt x="7730" y="250"/>
                    </a:lnTo>
                    <a:lnTo>
                      <a:pt x="7395" y="293"/>
                    </a:lnTo>
                    <a:lnTo>
                      <a:pt x="7056" y="335"/>
                    </a:lnTo>
                    <a:lnTo>
                      <a:pt x="6713" y="375"/>
                    </a:lnTo>
                    <a:lnTo>
                      <a:pt x="6368" y="413"/>
                    </a:lnTo>
                    <a:lnTo>
                      <a:pt x="6018" y="448"/>
                    </a:lnTo>
                    <a:lnTo>
                      <a:pt x="5664" y="483"/>
                    </a:lnTo>
                    <a:lnTo>
                      <a:pt x="5307" y="514"/>
                    </a:lnTo>
                    <a:lnTo>
                      <a:pt x="4949" y="542"/>
                    </a:lnTo>
                    <a:lnTo>
                      <a:pt x="4586" y="568"/>
                    </a:lnTo>
                    <a:lnTo>
                      <a:pt x="4221" y="592"/>
                    </a:lnTo>
                    <a:lnTo>
                      <a:pt x="3853" y="615"/>
                    </a:lnTo>
                    <a:lnTo>
                      <a:pt x="3853" y="615"/>
                    </a:lnTo>
                    <a:lnTo>
                      <a:pt x="1868" y="724"/>
                    </a:lnTo>
                    <a:lnTo>
                      <a:pt x="919" y="775"/>
                    </a:lnTo>
                    <a:lnTo>
                      <a:pt x="2" y="820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30" y="834"/>
                    </a:lnTo>
                    <a:lnTo>
                      <a:pt x="113" y="870"/>
                    </a:lnTo>
                    <a:lnTo>
                      <a:pt x="249" y="926"/>
                    </a:lnTo>
                    <a:lnTo>
                      <a:pt x="431" y="997"/>
                    </a:lnTo>
                    <a:lnTo>
                      <a:pt x="539" y="1037"/>
                    </a:lnTo>
                    <a:lnTo>
                      <a:pt x="657" y="1081"/>
                    </a:lnTo>
                    <a:lnTo>
                      <a:pt x="784" y="1126"/>
                    </a:lnTo>
                    <a:lnTo>
                      <a:pt x="921" y="1173"/>
                    </a:lnTo>
                    <a:lnTo>
                      <a:pt x="1069" y="1221"/>
                    </a:lnTo>
                    <a:lnTo>
                      <a:pt x="1223" y="1270"/>
                    </a:lnTo>
                    <a:lnTo>
                      <a:pt x="1387" y="1319"/>
                    </a:lnTo>
                    <a:lnTo>
                      <a:pt x="1559" y="1369"/>
                    </a:lnTo>
                    <a:lnTo>
                      <a:pt x="1736" y="1418"/>
                    </a:lnTo>
                    <a:lnTo>
                      <a:pt x="1922" y="1465"/>
                    </a:lnTo>
                    <a:lnTo>
                      <a:pt x="2113" y="1512"/>
                    </a:lnTo>
                    <a:lnTo>
                      <a:pt x="2310" y="1555"/>
                    </a:lnTo>
                    <a:lnTo>
                      <a:pt x="2511" y="1597"/>
                    </a:lnTo>
                    <a:lnTo>
                      <a:pt x="2718" y="1635"/>
                    </a:lnTo>
                    <a:lnTo>
                      <a:pt x="2824" y="1654"/>
                    </a:lnTo>
                    <a:lnTo>
                      <a:pt x="2930" y="1672"/>
                    </a:lnTo>
                    <a:lnTo>
                      <a:pt x="3036" y="1687"/>
                    </a:lnTo>
                    <a:lnTo>
                      <a:pt x="3146" y="1703"/>
                    </a:lnTo>
                    <a:lnTo>
                      <a:pt x="3253" y="1717"/>
                    </a:lnTo>
                    <a:lnTo>
                      <a:pt x="3363" y="1731"/>
                    </a:lnTo>
                    <a:lnTo>
                      <a:pt x="3474" y="1743"/>
                    </a:lnTo>
                    <a:lnTo>
                      <a:pt x="3585" y="1753"/>
                    </a:lnTo>
                    <a:lnTo>
                      <a:pt x="3696" y="1764"/>
                    </a:lnTo>
                    <a:lnTo>
                      <a:pt x="3809" y="1771"/>
                    </a:lnTo>
                    <a:lnTo>
                      <a:pt x="3922" y="1778"/>
                    </a:lnTo>
                    <a:lnTo>
                      <a:pt x="4035" y="1785"/>
                    </a:lnTo>
                    <a:lnTo>
                      <a:pt x="4148" y="1788"/>
                    </a:lnTo>
                    <a:lnTo>
                      <a:pt x="4263" y="1790"/>
                    </a:lnTo>
                    <a:lnTo>
                      <a:pt x="4378" y="1790"/>
                    </a:lnTo>
                    <a:lnTo>
                      <a:pt x="4491" y="1790"/>
                    </a:lnTo>
                    <a:lnTo>
                      <a:pt x="4605" y="1786"/>
                    </a:lnTo>
                    <a:lnTo>
                      <a:pt x="4720" y="1783"/>
                    </a:lnTo>
                    <a:lnTo>
                      <a:pt x="4835" y="1776"/>
                    </a:lnTo>
                    <a:lnTo>
                      <a:pt x="4949" y="1767"/>
                    </a:lnTo>
                    <a:lnTo>
                      <a:pt x="4949" y="1767"/>
                    </a:lnTo>
                    <a:lnTo>
                      <a:pt x="5057" y="1759"/>
                    </a:lnTo>
                    <a:lnTo>
                      <a:pt x="5163" y="1746"/>
                    </a:lnTo>
                    <a:lnTo>
                      <a:pt x="5267" y="1734"/>
                    </a:lnTo>
                    <a:lnTo>
                      <a:pt x="5368" y="1720"/>
                    </a:lnTo>
                    <a:lnTo>
                      <a:pt x="5469" y="1705"/>
                    </a:lnTo>
                    <a:lnTo>
                      <a:pt x="5568" y="1689"/>
                    </a:lnTo>
                    <a:lnTo>
                      <a:pt x="5665" y="1672"/>
                    </a:lnTo>
                    <a:lnTo>
                      <a:pt x="5759" y="1653"/>
                    </a:lnTo>
                    <a:lnTo>
                      <a:pt x="5853" y="1632"/>
                    </a:lnTo>
                    <a:lnTo>
                      <a:pt x="5945" y="1611"/>
                    </a:lnTo>
                    <a:lnTo>
                      <a:pt x="6037" y="1588"/>
                    </a:lnTo>
                    <a:lnTo>
                      <a:pt x="6126" y="1564"/>
                    </a:lnTo>
                    <a:lnTo>
                      <a:pt x="6213" y="1540"/>
                    </a:lnTo>
                    <a:lnTo>
                      <a:pt x="6300" y="1513"/>
                    </a:lnTo>
                    <a:lnTo>
                      <a:pt x="6383" y="1487"/>
                    </a:lnTo>
                    <a:lnTo>
                      <a:pt x="6467" y="1461"/>
                    </a:lnTo>
                    <a:lnTo>
                      <a:pt x="6548" y="1432"/>
                    </a:lnTo>
                    <a:lnTo>
                      <a:pt x="6630" y="1404"/>
                    </a:lnTo>
                    <a:lnTo>
                      <a:pt x="6708" y="1374"/>
                    </a:lnTo>
                    <a:lnTo>
                      <a:pt x="6786" y="1343"/>
                    </a:lnTo>
                    <a:lnTo>
                      <a:pt x="6863" y="1312"/>
                    </a:lnTo>
                    <a:lnTo>
                      <a:pt x="6939" y="1281"/>
                    </a:lnTo>
                    <a:lnTo>
                      <a:pt x="7085" y="1216"/>
                    </a:lnTo>
                    <a:lnTo>
                      <a:pt x="7228" y="1150"/>
                    </a:lnTo>
                    <a:lnTo>
                      <a:pt x="7367" y="1081"/>
                    </a:lnTo>
                    <a:lnTo>
                      <a:pt x="7499" y="1011"/>
                    </a:lnTo>
                    <a:lnTo>
                      <a:pt x="7629" y="942"/>
                    </a:lnTo>
                    <a:lnTo>
                      <a:pt x="7756" y="870"/>
                    </a:lnTo>
                    <a:lnTo>
                      <a:pt x="7878" y="801"/>
                    </a:lnTo>
                    <a:lnTo>
                      <a:pt x="7996" y="730"/>
                    </a:lnTo>
                    <a:lnTo>
                      <a:pt x="8112" y="660"/>
                    </a:lnTo>
                    <a:lnTo>
                      <a:pt x="8337" y="524"/>
                    </a:lnTo>
                    <a:lnTo>
                      <a:pt x="8549" y="394"/>
                    </a:lnTo>
                    <a:lnTo>
                      <a:pt x="8653" y="333"/>
                    </a:lnTo>
                    <a:lnTo>
                      <a:pt x="8755" y="274"/>
                    </a:lnTo>
                    <a:lnTo>
                      <a:pt x="8854" y="219"/>
                    </a:lnTo>
                    <a:lnTo>
                      <a:pt x="8953" y="166"/>
                    </a:lnTo>
                    <a:lnTo>
                      <a:pt x="9051" y="118"/>
                    </a:lnTo>
                    <a:lnTo>
                      <a:pt x="9148" y="74"/>
                    </a:lnTo>
                    <a:lnTo>
                      <a:pt x="9197" y="53"/>
                    </a:lnTo>
                    <a:lnTo>
                      <a:pt x="9244" y="34"/>
                    </a:lnTo>
                    <a:lnTo>
                      <a:pt x="9292" y="17"/>
                    </a:lnTo>
                    <a:lnTo>
                      <a:pt x="9339" y="0"/>
                    </a:lnTo>
                    <a:lnTo>
                      <a:pt x="9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17" name="Freeform 8"/>
              <p:cNvSpPr>
                <a:spLocks/>
              </p:cNvSpPr>
              <p:nvPr/>
            </p:nvSpPr>
            <p:spPr bwMode="auto">
              <a:xfrm>
                <a:off x="795338" y="0"/>
                <a:ext cx="7554913" cy="1363663"/>
              </a:xfrm>
              <a:custGeom>
                <a:avLst/>
                <a:gdLst/>
                <a:ahLst/>
                <a:cxnLst>
                  <a:cxn ang="0">
                    <a:pos x="9337" y="899"/>
                  </a:cxn>
                  <a:cxn ang="0">
                    <a:pos x="9428" y="874"/>
                  </a:cxn>
                  <a:cxn ang="0">
                    <a:pos x="9518" y="862"/>
                  </a:cxn>
                  <a:cxn ang="0">
                    <a:pos x="9466" y="860"/>
                  </a:cxn>
                  <a:cxn ang="0">
                    <a:pos x="9362" y="852"/>
                  </a:cxn>
                  <a:cxn ang="0">
                    <a:pos x="9200" y="827"/>
                  </a:cxn>
                  <a:cxn ang="0">
                    <a:pos x="8971" y="780"/>
                  </a:cxn>
                  <a:cxn ang="0">
                    <a:pos x="8727" y="720"/>
                  </a:cxn>
                  <a:cxn ang="0">
                    <a:pos x="8331" y="608"/>
                  </a:cxn>
                  <a:cxn ang="0">
                    <a:pos x="7891" y="481"/>
                  </a:cxn>
                  <a:cxn ang="0">
                    <a:pos x="7572" y="395"/>
                  </a:cxn>
                  <a:cxn ang="0">
                    <a:pos x="7229" y="308"/>
                  </a:cxn>
                  <a:cxn ang="0">
                    <a:pos x="6861" y="226"/>
                  </a:cxn>
                  <a:cxn ang="0">
                    <a:pos x="6466" y="153"/>
                  </a:cxn>
                  <a:cxn ang="0">
                    <a:pos x="6152" y="104"/>
                  </a:cxn>
                  <a:cxn ang="0">
                    <a:pos x="5933" y="76"/>
                  </a:cxn>
                  <a:cxn ang="0">
                    <a:pos x="5707" y="52"/>
                  </a:cxn>
                  <a:cxn ang="0">
                    <a:pos x="5474" y="31"/>
                  </a:cxn>
                  <a:cxn ang="0">
                    <a:pos x="5231" y="16"/>
                  </a:cxn>
                  <a:cxn ang="0">
                    <a:pos x="4982" y="5"/>
                  </a:cxn>
                  <a:cxn ang="0">
                    <a:pos x="4723" y="0"/>
                  </a:cxn>
                  <a:cxn ang="0">
                    <a:pos x="4456" y="0"/>
                  </a:cxn>
                  <a:cxn ang="0">
                    <a:pos x="4181" y="7"/>
                  </a:cxn>
                  <a:cxn ang="0">
                    <a:pos x="3896" y="19"/>
                  </a:cxn>
                  <a:cxn ang="0">
                    <a:pos x="3750" y="28"/>
                  </a:cxn>
                  <a:cxn ang="0">
                    <a:pos x="3463" y="52"/>
                  </a:cxn>
                  <a:cxn ang="0">
                    <a:pos x="3192" y="82"/>
                  </a:cxn>
                  <a:cxn ang="0">
                    <a:pos x="2935" y="118"/>
                  </a:cxn>
                  <a:cxn ang="0">
                    <a:pos x="2692" y="160"/>
                  </a:cxn>
                  <a:cxn ang="0">
                    <a:pos x="2461" y="209"/>
                  </a:cxn>
                  <a:cxn ang="0">
                    <a:pos x="2243" y="261"/>
                  </a:cxn>
                  <a:cxn ang="0">
                    <a:pos x="2038" y="316"/>
                  </a:cxn>
                  <a:cxn ang="0">
                    <a:pos x="1847" y="377"/>
                  </a:cxn>
                  <a:cxn ang="0">
                    <a:pos x="1666" y="441"/>
                  </a:cxn>
                  <a:cxn ang="0">
                    <a:pos x="1496" y="509"/>
                  </a:cxn>
                  <a:cxn ang="0">
                    <a:pos x="1338" y="579"/>
                  </a:cxn>
                  <a:cxn ang="0">
                    <a:pos x="1192" y="650"/>
                  </a:cxn>
                  <a:cxn ang="0">
                    <a:pos x="1055" y="721"/>
                  </a:cxn>
                  <a:cxn ang="0">
                    <a:pos x="928" y="796"/>
                  </a:cxn>
                  <a:cxn ang="0">
                    <a:pos x="811" y="869"/>
                  </a:cxn>
                  <a:cxn ang="0">
                    <a:pos x="705" y="944"/>
                  </a:cxn>
                  <a:cxn ang="0">
                    <a:pos x="606" y="1017"/>
                  </a:cxn>
                  <a:cxn ang="0">
                    <a:pos x="518" y="1090"/>
                  </a:cxn>
                  <a:cxn ang="0">
                    <a:pos x="436" y="1161"/>
                  </a:cxn>
                  <a:cxn ang="0">
                    <a:pos x="299" y="1295"/>
                  </a:cxn>
                  <a:cxn ang="0">
                    <a:pos x="191" y="1418"/>
                  </a:cxn>
                  <a:cxn ang="0">
                    <a:pos x="111" y="1526"/>
                  </a:cxn>
                  <a:cxn ang="0">
                    <a:pos x="54" y="1613"/>
                  </a:cxn>
                  <a:cxn ang="0">
                    <a:pos x="19" y="1677"/>
                  </a:cxn>
                  <a:cxn ang="0">
                    <a:pos x="0" y="1719"/>
                  </a:cxn>
                  <a:cxn ang="0">
                    <a:pos x="917" y="1674"/>
                  </a:cxn>
                  <a:cxn ang="0">
                    <a:pos x="3851" y="1514"/>
                  </a:cxn>
                  <a:cxn ang="0">
                    <a:pos x="4219" y="1491"/>
                  </a:cxn>
                  <a:cxn ang="0">
                    <a:pos x="4947" y="1441"/>
                  </a:cxn>
                  <a:cxn ang="0">
                    <a:pos x="5662" y="1382"/>
                  </a:cxn>
                  <a:cxn ang="0">
                    <a:pos x="6366" y="1312"/>
                  </a:cxn>
                  <a:cxn ang="0">
                    <a:pos x="7054" y="1234"/>
                  </a:cxn>
                  <a:cxn ang="0">
                    <a:pos x="7728" y="1149"/>
                  </a:cxn>
                  <a:cxn ang="0">
                    <a:pos x="8385" y="1055"/>
                  </a:cxn>
                  <a:cxn ang="0">
                    <a:pos x="9024" y="952"/>
                  </a:cxn>
                  <a:cxn ang="0">
                    <a:pos x="9337" y="899"/>
                  </a:cxn>
                </a:cxnLst>
                <a:rect l="0" t="0" r="r" b="b"/>
                <a:pathLst>
                  <a:path w="9518" h="1719">
                    <a:moveTo>
                      <a:pt x="9337" y="899"/>
                    </a:moveTo>
                    <a:lnTo>
                      <a:pt x="9337" y="899"/>
                    </a:lnTo>
                    <a:lnTo>
                      <a:pt x="9382" y="885"/>
                    </a:lnTo>
                    <a:lnTo>
                      <a:pt x="9428" y="874"/>
                    </a:lnTo>
                    <a:lnTo>
                      <a:pt x="9473" y="867"/>
                    </a:lnTo>
                    <a:lnTo>
                      <a:pt x="9518" y="862"/>
                    </a:lnTo>
                    <a:lnTo>
                      <a:pt x="9518" y="862"/>
                    </a:lnTo>
                    <a:lnTo>
                      <a:pt x="9466" y="860"/>
                    </a:lnTo>
                    <a:lnTo>
                      <a:pt x="9414" y="857"/>
                    </a:lnTo>
                    <a:lnTo>
                      <a:pt x="9362" y="852"/>
                    </a:lnTo>
                    <a:lnTo>
                      <a:pt x="9308" y="845"/>
                    </a:lnTo>
                    <a:lnTo>
                      <a:pt x="9200" y="827"/>
                    </a:lnTo>
                    <a:lnTo>
                      <a:pt x="9087" y="806"/>
                    </a:lnTo>
                    <a:lnTo>
                      <a:pt x="8971" y="780"/>
                    </a:lnTo>
                    <a:lnTo>
                      <a:pt x="8851" y="753"/>
                    </a:lnTo>
                    <a:lnTo>
                      <a:pt x="8727" y="720"/>
                    </a:lnTo>
                    <a:lnTo>
                      <a:pt x="8600" y="685"/>
                    </a:lnTo>
                    <a:lnTo>
                      <a:pt x="8331" y="608"/>
                    </a:lnTo>
                    <a:lnTo>
                      <a:pt x="8043" y="525"/>
                    </a:lnTo>
                    <a:lnTo>
                      <a:pt x="7891" y="481"/>
                    </a:lnTo>
                    <a:lnTo>
                      <a:pt x="7735" y="438"/>
                    </a:lnTo>
                    <a:lnTo>
                      <a:pt x="7572" y="395"/>
                    </a:lnTo>
                    <a:lnTo>
                      <a:pt x="7403" y="351"/>
                    </a:lnTo>
                    <a:lnTo>
                      <a:pt x="7229" y="308"/>
                    </a:lnTo>
                    <a:lnTo>
                      <a:pt x="7049" y="266"/>
                    </a:lnTo>
                    <a:lnTo>
                      <a:pt x="6861" y="226"/>
                    </a:lnTo>
                    <a:lnTo>
                      <a:pt x="6666" y="189"/>
                    </a:lnTo>
                    <a:lnTo>
                      <a:pt x="6466" y="153"/>
                    </a:lnTo>
                    <a:lnTo>
                      <a:pt x="6258" y="120"/>
                    </a:lnTo>
                    <a:lnTo>
                      <a:pt x="6152" y="104"/>
                    </a:lnTo>
                    <a:lnTo>
                      <a:pt x="6044" y="90"/>
                    </a:lnTo>
                    <a:lnTo>
                      <a:pt x="5933" y="76"/>
                    </a:lnTo>
                    <a:lnTo>
                      <a:pt x="5822" y="64"/>
                    </a:lnTo>
                    <a:lnTo>
                      <a:pt x="5707" y="52"/>
                    </a:lnTo>
                    <a:lnTo>
                      <a:pt x="5592" y="42"/>
                    </a:lnTo>
                    <a:lnTo>
                      <a:pt x="5474" y="31"/>
                    </a:lnTo>
                    <a:lnTo>
                      <a:pt x="5354" y="23"/>
                    </a:lnTo>
                    <a:lnTo>
                      <a:pt x="5231" y="16"/>
                    </a:lnTo>
                    <a:lnTo>
                      <a:pt x="5107" y="10"/>
                    </a:lnTo>
                    <a:lnTo>
                      <a:pt x="4982" y="5"/>
                    </a:lnTo>
                    <a:lnTo>
                      <a:pt x="4854" y="2"/>
                    </a:lnTo>
                    <a:lnTo>
                      <a:pt x="4723" y="0"/>
                    </a:lnTo>
                    <a:lnTo>
                      <a:pt x="4591" y="0"/>
                    </a:lnTo>
                    <a:lnTo>
                      <a:pt x="4456" y="0"/>
                    </a:lnTo>
                    <a:lnTo>
                      <a:pt x="4318" y="2"/>
                    </a:lnTo>
                    <a:lnTo>
                      <a:pt x="4181" y="7"/>
                    </a:lnTo>
                    <a:lnTo>
                      <a:pt x="4039" y="12"/>
                    </a:lnTo>
                    <a:lnTo>
                      <a:pt x="3896" y="19"/>
                    </a:lnTo>
                    <a:lnTo>
                      <a:pt x="3750" y="28"/>
                    </a:lnTo>
                    <a:lnTo>
                      <a:pt x="3750" y="28"/>
                    </a:lnTo>
                    <a:lnTo>
                      <a:pt x="3606" y="38"/>
                    </a:lnTo>
                    <a:lnTo>
                      <a:pt x="3463" y="52"/>
                    </a:lnTo>
                    <a:lnTo>
                      <a:pt x="3326" y="66"/>
                    </a:lnTo>
                    <a:lnTo>
                      <a:pt x="3192" y="82"/>
                    </a:lnTo>
                    <a:lnTo>
                      <a:pt x="3062" y="99"/>
                    </a:lnTo>
                    <a:lnTo>
                      <a:pt x="2935" y="118"/>
                    </a:lnTo>
                    <a:lnTo>
                      <a:pt x="2812" y="139"/>
                    </a:lnTo>
                    <a:lnTo>
                      <a:pt x="2692" y="160"/>
                    </a:lnTo>
                    <a:lnTo>
                      <a:pt x="2575" y="184"/>
                    </a:lnTo>
                    <a:lnTo>
                      <a:pt x="2461" y="209"/>
                    </a:lnTo>
                    <a:lnTo>
                      <a:pt x="2351" y="233"/>
                    </a:lnTo>
                    <a:lnTo>
                      <a:pt x="2243" y="261"/>
                    </a:lnTo>
                    <a:lnTo>
                      <a:pt x="2139" y="289"/>
                    </a:lnTo>
                    <a:lnTo>
                      <a:pt x="2038" y="316"/>
                    </a:lnTo>
                    <a:lnTo>
                      <a:pt x="1941" y="348"/>
                    </a:lnTo>
                    <a:lnTo>
                      <a:pt x="1847" y="377"/>
                    </a:lnTo>
                    <a:lnTo>
                      <a:pt x="1755" y="410"/>
                    </a:lnTo>
                    <a:lnTo>
                      <a:pt x="1666" y="441"/>
                    </a:lnTo>
                    <a:lnTo>
                      <a:pt x="1579" y="474"/>
                    </a:lnTo>
                    <a:lnTo>
                      <a:pt x="1496" y="509"/>
                    </a:lnTo>
                    <a:lnTo>
                      <a:pt x="1416" y="544"/>
                    </a:lnTo>
                    <a:lnTo>
                      <a:pt x="1338" y="579"/>
                    </a:lnTo>
                    <a:lnTo>
                      <a:pt x="1263" y="614"/>
                    </a:lnTo>
                    <a:lnTo>
                      <a:pt x="1192" y="650"/>
                    </a:lnTo>
                    <a:lnTo>
                      <a:pt x="1122" y="685"/>
                    </a:lnTo>
                    <a:lnTo>
                      <a:pt x="1055" y="721"/>
                    </a:lnTo>
                    <a:lnTo>
                      <a:pt x="990" y="760"/>
                    </a:lnTo>
                    <a:lnTo>
                      <a:pt x="928" y="796"/>
                    </a:lnTo>
                    <a:lnTo>
                      <a:pt x="869" y="833"/>
                    </a:lnTo>
                    <a:lnTo>
                      <a:pt x="811" y="869"/>
                    </a:lnTo>
                    <a:lnTo>
                      <a:pt x="757" y="907"/>
                    </a:lnTo>
                    <a:lnTo>
                      <a:pt x="705" y="944"/>
                    </a:lnTo>
                    <a:lnTo>
                      <a:pt x="655" y="980"/>
                    </a:lnTo>
                    <a:lnTo>
                      <a:pt x="606" y="1017"/>
                    </a:lnTo>
                    <a:lnTo>
                      <a:pt x="561" y="1053"/>
                    </a:lnTo>
                    <a:lnTo>
                      <a:pt x="518" y="1090"/>
                    </a:lnTo>
                    <a:lnTo>
                      <a:pt x="476" y="1125"/>
                    </a:lnTo>
                    <a:lnTo>
                      <a:pt x="436" y="1161"/>
                    </a:lnTo>
                    <a:lnTo>
                      <a:pt x="365" y="1229"/>
                    </a:lnTo>
                    <a:lnTo>
                      <a:pt x="299" y="1295"/>
                    </a:lnTo>
                    <a:lnTo>
                      <a:pt x="241" y="1359"/>
                    </a:lnTo>
                    <a:lnTo>
                      <a:pt x="191" y="1418"/>
                    </a:lnTo>
                    <a:lnTo>
                      <a:pt x="147" y="1474"/>
                    </a:lnTo>
                    <a:lnTo>
                      <a:pt x="111" y="1526"/>
                    </a:lnTo>
                    <a:lnTo>
                      <a:pt x="80" y="1573"/>
                    </a:lnTo>
                    <a:lnTo>
                      <a:pt x="54" y="1613"/>
                    </a:lnTo>
                    <a:lnTo>
                      <a:pt x="33" y="1648"/>
                    </a:lnTo>
                    <a:lnTo>
                      <a:pt x="19" y="1677"/>
                    </a:lnTo>
                    <a:lnTo>
                      <a:pt x="8" y="1698"/>
                    </a:lnTo>
                    <a:lnTo>
                      <a:pt x="0" y="1719"/>
                    </a:lnTo>
                    <a:lnTo>
                      <a:pt x="0" y="1719"/>
                    </a:lnTo>
                    <a:lnTo>
                      <a:pt x="917" y="1674"/>
                    </a:lnTo>
                    <a:lnTo>
                      <a:pt x="1866" y="1623"/>
                    </a:lnTo>
                    <a:lnTo>
                      <a:pt x="3851" y="1514"/>
                    </a:lnTo>
                    <a:lnTo>
                      <a:pt x="3851" y="1514"/>
                    </a:lnTo>
                    <a:lnTo>
                      <a:pt x="4219" y="1491"/>
                    </a:lnTo>
                    <a:lnTo>
                      <a:pt x="4584" y="1467"/>
                    </a:lnTo>
                    <a:lnTo>
                      <a:pt x="4947" y="1441"/>
                    </a:lnTo>
                    <a:lnTo>
                      <a:pt x="5305" y="1413"/>
                    </a:lnTo>
                    <a:lnTo>
                      <a:pt x="5662" y="1382"/>
                    </a:lnTo>
                    <a:lnTo>
                      <a:pt x="6016" y="1347"/>
                    </a:lnTo>
                    <a:lnTo>
                      <a:pt x="6366" y="1312"/>
                    </a:lnTo>
                    <a:lnTo>
                      <a:pt x="6711" y="1274"/>
                    </a:lnTo>
                    <a:lnTo>
                      <a:pt x="7054" y="1234"/>
                    </a:lnTo>
                    <a:lnTo>
                      <a:pt x="7393" y="1192"/>
                    </a:lnTo>
                    <a:lnTo>
                      <a:pt x="7728" y="1149"/>
                    </a:lnTo>
                    <a:lnTo>
                      <a:pt x="8058" y="1102"/>
                    </a:lnTo>
                    <a:lnTo>
                      <a:pt x="8385" y="1055"/>
                    </a:lnTo>
                    <a:lnTo>
                      <a:pt x="8706" y="1005"/>
                    </a:lnTo>
                    <a:lnTo>
                      <a:pt x="9024" y="952"/>
                    </a:lnTo>
                    <a:lnTo>
                      <a:pt x="9337" y="899"/>
                    </a:lnTo>
                    <a:lnTo>
                      <a:pt x="9337" y="8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86" name="Group 165"/>
            <p:cNvGrpSpPr/>
            <p:nvPr/>
          </p:nvGrpSpPr>
          <p:grpSpPr>
            <a:xfrm rot="20956613">
              <a:off x="5257803" y="4165731"/>
              <a:ext cx="373174" cy="335071"/>
              <a:chOff x="971551" y="0"/>
              <a:chExt cx="7200902" cy="6818311"/>
            </a:xfrm>
            <a:grpFill/>
          </p:grpSpPr>
          <p:sp>
            <p:nvSpPr>
              <p:cNvPr id="114" name="Freeform 5"/>
              <p:cNvSpPr>
                <a:spLocks/>
              </p:cNvSpPr>
              <p:nvPr/>
            </p:nvSpPr>
            <p:spPr bwMode="auto">
              <a:xfrm>
                <a:off x="1416587" y="96583"/>
                <a:ext cx="6586540" cy="6713539"/>
              </a:xfrm>
              <a:custGeom>
                <a:avLst/>
                <a:gdLst/>
                <a:ahLst/>
                <a:cxnLst>
                  <a:cxn ang="0">
                    <a:pos x="4149" y="0"/>
                  </a:cxn>
                  <a:cxn ang="0">
                    <a:pos x="3889" y="307"/>
                  </a:cxn>
                  <a:cxn ang="0">
                    <a:pos x="3618" y="619"/>
                  </a:cxn>
                  <a:cxn ang="0">
                    <a:pos x="3336" y="934"/>
                  </a:cxn>
                  <a:cxn ang="0">
                    <a:pos x="3042" y="1252"/>
                  </a:cxn>
                  <a:cxn ang="0">
                    <a:pos x="2738" y="1571"/>
                  </a:cxn>
                  <a:cxn ang="0">
                    <a:pos x="2423" y="1891"/>
                  </a:cxn>
                  <a:cxn ang="0">
                    <a:pos x="2099" y="2212"/>
                  </a:cxn>
                  <a:cxn ang="0">
                    <a:pos x="1765" y="2534"/>
                  </a:cxn>
                  <a:cxn ang="0">
                    <a:pos x="858" y="3396"/>
                  </a:cxn>
                  <a:cxn ang="0">
                    <a:pos x="0" y="4204"/>
                  </a:cxn>
                  <a:cxn ang="0">
                    <a:pos x="2" y="4205"/>
                  </a:cxn>
                  <a:cxn ang="0">
                    <a:pos x="101" y="4213"/>
                  </a:cxn>
                  <a:cxn ang="0">
                    <a:pos x="292" y="4224"/>
                  </a:cxn>
                  <a:cxn ang="0">
                    <a:pos x="465" y="4229"/>
                  </a:cxn>
                  <a:cxn ang="0">
                    <a:pos x="669" y="4229"/>
                  </a:cxn>
                  <a:cxn ang="0">
                    <a:pos x="898" y="4221"/>
                  </a:cxn>
                  <a:cxn ang="0">
                    <a:pos x="1149" y="4205"/>
                  </a:cxn>
                  <a:cxn ang="0">
                    <a:pos x="1413" y="4177"/>
                  </a:cxn>
                  <a:cxn ang="0">
                    <a:pos x="1549" y="4158"/>
                  </a:cxn>
                  <a:cxn ang="0">
                    <a:pos x="1689" y="4135"/>
                  </a:cxn>
                  <a:cxn ang="0">
                    <a:pos x="1828" y="4108"/>
                  </a:cxn>
                  <a:cxn ang="0">
                    <a:pos x="1969" y="4078"/>
                  </a:cxn>
                  <a:cxn ang="0">
                    <a:pos x="2109" y="4041"/>
                  </a:cxn>
                  <a:cxn ang="0">
                    <a:pos x="2249" y="4000"/>
                  </a:cxn>
                  <a:cxn ang="0">
                    <a:pos x="2388" y="3954"/>
                  </a:cxn>
                  <a:cxn ang="0">
                    <a:pos x="2525" y="3902"/>
                  </a:cxn>
                  <a:cxn ang="0">
                    <a:pos x="2659" y="3844"/>
                  </a:cxn>
                  <a:cxn ang="0">
                    <a:pos x="2790" y="3781"/>
                  </a:cxn>
                  <a:cxn ang="0">
                    <a:pos x="2917" y="3710"/>
                  </a:cxn>
                  <a:cxn ang="0">
                    <a:pos x="3041" y="3634"/>
                  </a:cxn>
                  <a:cxn ang="0">
                    <a:pos x="3159" y="3551"/>
                  </a:cxn>
                  <a:cxn ang="0">
                    <a:pos x="3271" y="3460"/>
                  </a:cxn>
                  <a:cxn ang="0">
                    <a:pos x="3377" y="3361"/>
                  </a:cxn>
                  <a:cxn ang="0">
                    <a:pos x="3424" y="3312"/>
                  </a:cxn>
                  <a:cxn ang="0">
                    <a:pos x="3511" y="3211"/>
                  </a:cxn>
                  <a:cxn ang="0">
                    <a:pos x="3590" y="3106"/>
                  </a:cxn>
                  <a:cxn ang="0">
                    <a:pos x="3660" y="2999"/>
                  </a:cxn>
                  <a:cxn ang="0">
                    <a:pos x="3722" y="2888"/>
                  </a:cxn>
                  <a:cxn ang="0">
                    <a:pos x="3776" y="2775"/>
                  </a:cxn>
                  <a:cxn ang="0">
                    <a:pos x="3825" y="2659"/>
                  </a:cxn>
                  <a:cxn ang="0">
                    <a:pos x="3866" y="2541"/>
                  </a:cxn>
                  <a:cxn ang="0">
                    <a:pos x="3901" y="2421"/>
                  </a:cxn>
                  <a:cxn ang="0">
                    <a:pos x="3931" y="2301"/>
                  </a:cxn>
                  <a:cxn ang="0">
                    <a:pos x="3955" y="2180"/>
                  </a:cxn>
                  <a:cxn ang="0">
                    <a:pos x="3975" y="2057"/>
                  </a:cxn>
                  <a:cxn ang="0">
                    <a:pos x="3990" y="1935"/>
                  </a:cxn>
                  <a:cxn ang="0">
                    <a:pos x="4002" y="1813"/>
                  </a:cxn>
                  <a:cxn ang="0">
                    <a:pos x="4014" y="1631"/>
                  </a:cxn>
                  <a:cxn ang="0">
                    <a:pos x="4022" y="1391"/>
                  </a:cxn>
                  <a:cxn ang="0">
                    <a:pos x="4023" y="1045"/>
                  </a:cxn>
                  <a:cxn ang="0">
                    <a:pos x="4024" y="724"/>
                  </a:cxn>
                  <a:cxn ang="0">
                    <a:pos x="4030" y="528"/>
                  </a:cxn>
                  <a:cxn ang="0">
                    <a:pos x="4040" y="393"/>
                  </a:cxn>
                  <a:cxn ang="0">
                    <a:pos x="4051" y="308"/>
                  </a:cxn>
                  <a:cxn ang="0">
                    <a:pos x="4066" y="229"/>
                  </a:cxn>
                  <a:cxn ang="0">
                    <a:pos x="4083" y="156"/>
                  </a:cxn>
                  <a:cxn ang="0">
                    <a:pos x="4106" y="89"/>
                  </a:cxn>
                  <a:cxn ang="0">
                    <a:pos x="4133" y="27"/>
                  </a:cxn>
                  <a:cxn ang="0">
                    <a:pos x="4149" y="0"/>
                  </a:cxn>
                </a:cxnLst>
                <a:rect l="0" t="0" r="r" b="b"/>
                <a:pathLst>
                  <a:path w="4149" h="4229">
                    <a:moveTo>
                      <a:pt x="4149" y="0"/>
                    </a:moveTo>
                    <a:lnTo>
                      <a:pt x="4149" y="0"/>
                    </a:lnTo>
                    <a:lnTo>
                      <a:pt x="4020" y="153"/>
                    </a:lnTo>
                    <a:lnTo>
                      <a:pt x="3889" y="307"/>
                    </a:lnTo>
                    <a:lnTo>
                      <a:pt x="3755" y="462"/>
                    </a:lnTo>
                    <a:lnTo>
                      <a:pt x="3618" y="619"/>
                    </a:lnTo>
                    <a:lnTo>
                      <a:pt x="3478" y="776"/>
                    </a:lnTo>
                    <a:lnTo>
                      <a:pt x="3336" y="934"/>
                    </a:lnTo>
                    <a:lnTo>
                      <a:pt x="3190" y="1092"/>
                    </a:lnTo>
                    <a:lnTo>
                      <a:pt x="3042" y="1252"/>
                    </a:lnTo>
                    <a:lnTo>
                      <a:pt x="2891" y="1411"/>
                    </a:lnTo>
                    <a:lnTo>
                      <a:pt x="2738" y="1571"/>
                    </a:lnTo>
                    <a:lnTo>
                      <a:pt x="2581" y="1731"/>
                    </a:lnTo>
                    <a:lnTo>
                      <a:pt x="2423" y="1891"/>
                    </a:lnTo>
                    <a:lnTo>
                      <a:pt x="2262" y="2052"/>
                    </a:lnTo>
                    <a:lnTo>
                      <a:pt x="2099" y="2212"/>
                    </a:lnTo>
                    <a:lnTo>
                      <a:pt x="1934" y="2373"/>
                    </a:lnTo>
                    <a:lnTo>
                      <a:pt x="1765" y="2534"/>
                    </a:lnTo>
                    <a:lnTo>
                      <a:pt x="1765" y="2534"/>
                    </a:lnTo>
                    <a:lnTo>
                      <a:pt x="858" y="3396"/>
                    </a:lnTo>
                    <a:lnTo>
                      <a:pt x="422" y="3808"/>
                    </a:lnTo>
                    <a:lnTo>
                      <a:pt x="0" y="4204"/>
                    </a:lnTo>
                    <a:lnTo>
                      <a:pt x="2" y="4205"/>
                    </a:lnTo>
                    <a:lnTo>
                      <a:pt x="2" y="4205"/>
                    </a:lnTo>
                    <a:lnTo>
                      <a:pt x="27" y="4208"/>
                    </a:lnTo>
                    <a:lnTo>
                      <a:pt x="101" y="4213"/>
                    </a:lnTo>
                    <a:lnTo>
                      <a:pt x="219" y="4221"/>
                    </a:lnTo>
                    <a:lnTo>
                      <a:pt x="292" y="4224"/>
                    </a:lnTo>
                    <a:lnTo>
                      <a:pt x="375" y="4226"/>
                    </a:lnTo>
                    <a:lnTo>
                      <a:pt x="465" y="4229"/>
                    </a:lnTo>
                    <a:lnTo>
                      <a:pt x="564" y="4229"/>
                    </a:lnTo>
                    <a:lnTo>
                      <a:pt x="669" y="4229"/>
                    </a:lnTo>
                    <a:lnTo>
                      <a:pt x="781" y="4226"/>
                    </a:lnTo>
                    <a:lnTo>
                      <a:pt x="898" y="4221"/>
                    </a:lnTo>
                    <a:lnTo>
                      <a:pt x="1021" y="4214"/>
                    </a:lnTo>
                    <a:lnTo>
                      <a:pt x="1149" y="4205"/>
                    </a:lnTo>
                    <a:lnTo>
                      <a:pt x="1279" y="4193"/>
                    </a:lnTo>
                    <a:lnTo>
                      <a:pt x="1413" y="4177"/>
                    </a:lnTo>
                    <a:lnTo>
                      <a:pt x="1481" y="4169"/>
                    </a:lnTo>
                    <a:lnTo>
                      <a:pt x="1549" y="4158"/>
                    </a:lnTo>
                    <a:lnTo>
                      <a:pt x="1619" y="4147"/>
                    </a:lnTo>
                    <a:lnTo>
                      <a:pt x="1689" y="4135"/>
                    </a:lnTo>
                    <a:lnTo>
                      <a:pt x="1758" y="4122"/>
                    </a:lnTo>
                    <a:lnTo>
                      <a:pt x="1828" y="4108"/>
                    </a:lnTo>
                    <a:lnTo>
                      <a:pt x="1899" y="4094"/>
                    </a:lnTo>
                    <a:lnTo>
                      <a:pt x="1969" y="4078"/>
                    </a:lnTo>
                    <a:lnTo>
                      <a:pt x="2040" y="4060"/>
                    </a:lnTo>
                    <a:lnTo>
                      <a:pt x="2109" y="4041"/>
                    </a:lnTo>
                    <a:lnTo>
                      <a:pt x="2179" y="4021"/>
                    </a:lnTo>
                    <a:lnTo>
                      <a:pt x="2249" y="4000"/>
                    </a:lnTo>
                    <a:lnTo>
                      <a:pt x="2318" y="3977"/>
                    </a:lnTo>
                    <a:lnTo>
                      <a:pt x="2388" y="3954"/>
                    </a:lnTo>
                    <a:lnTo>
                      <a:pt x="2457" y="3929"/>
                    </a:lnTo>
                    <a:lnTo>
                      <a:pt x="2525" y="3902"/>
                    </a:lnTo>
                    <a:lnTo>
                      <a:pt x="2592" y="3874"/>
                    </a:lnTo>
                    <a:lnTo>
                      <a:pt x="2659" y="3844"/>
                    </a:lnTo>
                    <a:lnTo>
                      <a:pt x="2726" y="3814"/>
                    </a:lnTo>
                    <a:lnTo>
                      <a:pt x="2790" y="3781"/>
                    </a:lnTo>
                    <a:lnTo>
                      <a:pt x="2855" y="3747"/>
                    </a:lnTo>
                    <a:lnTo>
                      <a:pt x="2917" y="3710"/>
                    </a:lnTo>
                    <a:lnTo>
                      <a:pt x="2980" y="3673"/>
                    </a:lnTo>
                    <a:lnTo>
                      <a:pt x="3041" y="3634"/>
                    </a:lnTo>
                    <a:lnTo>
                      <a:pt x="3100" y="3594"/>
                    </a:lnTo>
                    <a:lnTo>
                      <a:pt x="3159" y="3551"/>
                    </a:lnTo>
                    <a:lnTo>
                      <a:pt x="3215" y="3505"/>
                    </a:lnTo>
                    <a:lnTo>
                      <a:pt x="3271" y="3460"/>
                    </a:lnTo>
                    <a:lnTo>
                      <a:pt x="3325" y="3412"/>
                    </a:lnTo>
                    <a:lnTo>
                      <a:pt x="3377" y="3361"/>
                    </a:lnTo>
                    <a:lnTo>
                      <a:pt x="3377" y="3361"/>
                    </a:lnTo>
                    <a:lnTo>
                      <a:pt x="3424" y="3312"/>
                    </a:lnTo>
                    <a:lnTo>
                      <a:pt x="3468" y="3262"/>
                    </a:lnTo>
                    <a:lnTo>
                      <a:pt x="3511" y="3211"/>
                    </a:lnTo>
                    <a:lnTo>
                      <a:pt x="3551" y="3160"/>
                    </a:lnTo>
                    <a:lnTo>
                      <a:pt x="3590" y="3106"/>
                    </a:lnTo>
                    <a:lnTo>
                      <a:pt x="3626" y="3053"/>
                    </a:lnTo>
                    <a:lnTo>
                      <a:pt x="3660" y="2999"/>
                    </a:lnTo>
                    <a:lnTo>
                      <a:pt x="3692" y="2944"/>
                    </a:lnTo>
                    <a:lnTo>
                      <a:pt x="3722" y="2888"/>
                    </a:lnTo>
                    <a:lnTo>
                      <a:pt x="3751" y="2831"/>
                    </a:lnTo>
                    <a:lnTo>
                      <a:pt x="3776" y="2775"/>
                    </a:lnTo>
                    <a:lnTo>
                      <a:pt x="3802" y="2718"/>
                    </a:lnTo>
                    <a:lnTo>
                      <a:pt x="3825" y="2659"/>
                    </a:lnTo>
                    <a:lnTo>
                      <a:pt x="3846" y="2600"/>
                    </a:lnTo>
                    <a:lnTo>
                      <a:pt x="3866" y="2541"/>
                    </a:lnTo>
                    <a:lnTo>
                      <a:pt x="3884" y="2482"/>
                    </a:lnTo>
                    <a:lnTo>
                      <a:pt x="3901" y="2421"/>
                    </a:lnTo>
                    <a:lnTo>
                      <a:pt x="3916" y="2361"/>
                    </a:lnTo>
                    <a:lnTo>
                      <a:pt x="3931" y="2301"/>
                    </a:lnTo>
                    <a:lnTo>
                      <a:pt x="3943" y="2241"/>
                    </a:lnTo>
                    <a:lnTo>
                      <a:pt x="3955" y="2180"/>
                    </a:lnTo>
                    <a:lnTo>
                      <a:pt x="3965" y="2119"/>
                    </a:lnTo>
                    <a:lnTo>
                      <a:pt x="3975" y="2057"/>
                    </a:lnTo>
                    <a:lnTo>
                      <a:pt x="3983" y="1997"/>
                    </a:lnTo>
                    <a:lnTo>
                      <a:pt x="3990" y="1935"/>
                    </a:lnTo>
                    <a:lnTo>
                      <a:pt x="3996" y="1875"/>
                    </a:lnTo>
                    <a:lnTo>
                      <a:pt x="4002" y="1813"/>
                    </a:lnTo>
                    <a:lnTo>
                      <a:pt x="4007" y="1751"/>
                    </a:lnTo>
                    <a:lnTo>
                      <a:pt x="4014" y="1631"/>
                    </a:lnTo>
                    <a:lnTo>
                      <a:pt x="4019" y="1510"/>
                    </a:lnTo>
                    <a:lnTo>
                      <a:pt x="4022" y="1391"/>
                    </a:lnTo>
                    <a:lnTo>
                      <a:pt x="4023" y="1274"/>
                    </a:lnTo>
                    <a:lnTo>
                      <a:pt x="4023" y="1045"/>
                    </a:lnTo>
                    <a:lnTo>
                      <a:pt x="4023" y="828"/>
                    </a:lnTo>
                    <a:lnTo>
                      <a:pt x="4024" y="724"/>
                    </a:lnTo>
                    <a:lnTo>
                      <a:pt x="4026" y="625"/>
                    </a:lnTo>
                    <a:lnTo>
                      <a:pt x="4030" y="528"/>
                    </a:lnTo>
                    <a:lnTo>
                      <a:pt x="4036" y="437"/>
                    </a:lnTo>
                    <a:lnTo>
                      <a:pt x="4040" y="393"/>
                    </a:lnTo>
                    <a:lnTo>
                      <a:pt x="4046" y="350"/>
                    </a:lnTo>
                    <a:lnTo>
                      <a:pt x="4051" y="308"/>
                    </a:lnTo>
                    <a:lnTo>
                      <a:pt x="4058" y="268"/>
                    </a:lnTo>
                    <a:lnTo>
                      <a:pt x="4066" y="229"/>
                    </a:lnTo>
                    <a:lnTo>
                      <a:pt x="4074" y="192"/>
                    </a:lnTo>
                    <a:lnTo>
                      <a:pt x="4083" y="156"/>
                    </a:lnTo>
                    <a:lnTo>
                      <a:pt x="4094" y="121"/>
                    </a:lnTo>
                    <a:lnTo>
                      <a:pt x="4106" y="89"/>
                    </a:lnTo>
                    <a:lnTo>
                      <a:pt x="4119" y="58"/>
                    </a:lnTo>
                    <a:lnTo>
                      <a:pt x="4133" y="27"/>
                    </a:lnTo>
                    <a:lnTo>
                      <a:pt x="4149" y="0"/>
                    </a:lnTo>
                    <a:lnTo>
                      <a:pt x="414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15" name="Freeform 6"/>
              <p:cNvSpPr>
                <a:spLocks/>
              </p:cNvSpPr>
              <p:nvPr/>
            </p:nvSpPr>
            <p:spPr bwMode="auto">
              <a:xfrm>
                <a:off x="971551" y="0"/>
                <a:ext cx="7200902" cy="6818311"/>
              </a:xfrm>
              <a:custGeom>
                <a:avLst/>
                <a:gdLst/>
                <a:ahLst/>
                <a:cxnLst>
                  <a:cxn ang="0">
                    <a:pos x="4481" y="66"/>
                  </a:cxn>
                  <a:cxn ang="0">
                    <a:pos x="4536" y="0"/>
                  </a:cxn>
                  <a:cxn ang="0">
                    <a:pos x="4482" y="36"/>
                  </a:cxn>
                  <a:cxn ang="0">
                    <a:pos x="4389" y="82"/>
                  </a:cxn>
                  <a:cxn ang="0">
                    <a:pos x="4279" y="115"/>
                  </a:cxn>
                  <a:cxn ang="0">
                    <a:pos x="4155" y="141"/>
                  </a:cxn>
                  <a:cxn ang="0">
                    <a:pos x="4020" y="159"/>
                  </a:cxn>
                  <a:cxn ang="0">
                    <a:pos x="3713" y="185"/>
                  </a:cxn>
                  <a:cxn ang="0">
                    <a:pos x="3243" y="213"/>
                  </a:cxn>
                  <a:cxn ang="0">
                    <a:pos x="2857" y="249"/>
                  </a:cxn>
                  <a:cxn ang="0">
                    <a:pos x="2655" y="279"/>
                  </a:cxn>
                  <a:cxn ang="0">
                    <a:pos x="2450" y="318"/>
                  </a:cxn>
                  <a:cxn ang="0">
                    <a:pos x="2241" y="367"/>
                  </a:cxn>
                  <a:cxn ang="0">
                    <a:pos x="2029" y="430"/>
                  </a:cxn>
                  <a:cxn ang="0">
                    <a:pos x="1817" y="508"/>
                  </a:cxn>
                  <a:cxn ang="0">
                    <a:pos x="1605" y="603"/>
                  </a:cxn>
                  <a:cxn ang="0">
                    <a:pos x="1395" y="717"/>
                  </a:cxn>
                  <a:cxn ang="0">
                    <a:pos x="1186" y="851"/>
                  </a:cxn>
                  <a:cxn ang="0">
                    <a:pos x="980" y="1008"/>
                  </a:cxn>
                  <a:cxn ang="0">
                    <a:pos x="777" y="1189"/>
                  </a:cxn>
                  <a:cxn ang="0">
                    <a:pos x="651" y="1319"/>
                  </a:cxn>
                  <a:cxn ang="0">
                    <a:pos x="488" y="1517"/>
                  </a:cxn>
                  <a:cxn ang="0">
                    <a:pos x="351" y="1716"/>
                  </a:cxn>
                  <a:cxn ang="0">
                    <a:pos x="241" y="1917"/>
                  </a:cxn>
                  <a:cxn ang="0">
                    <a:pos x="154" y="2120"/>
                  </a:cxn>
                  <a:cxn ang="0">
                    <a:pos x="88" y="2319"/>
                  </a:cxn>
                  <a:cxn ang="0">
                    <a:pos x="43" y="2516"/>
                  </a:cxn>
                  <a:cxn ang="0">
                    <a:pos x="15" y="2709"/>
                  </a:cxn>
                  <a:cxn ang="0">
                    <a:pos x="1" y="2897"/>
                  </a:cxn>
                  <a:cxn ang="0">
                    <a:pos x="3" y="3079"/>
                  </a:cxn>
                  <a:cxn ang="0">
                    <a:pos x="15" y="3253"/>
                  </a:cxn>
                  <a:cxn ang="0">
                    <a:pos x="36" y="3418"/>
                  </a:cxn>
                  <a:cxn ang="0">
                    <a:pos x="64" y="3572"/>
                  </a:cxn>
                  <a:cxn ang="0">
                    <a:pos x="111" y="3760"/>
                  </a:cxn>
                  <a:cxn ang="0">
                    <a:pos x="188" y="3997"/>
                  </a:cxn>
                  <a:cxn ang="0">
                    <a:pos x="257" y="4173"/>
                  </a:cxn>
                  <a:cxn ang="0">
                    <a:pos x="316" y="4295"/>
                  </a:cxn>
                  <a:cxn ang="0">
                    <a:pos x="1174" y="3487"/>
                  </a:cxn>
                  <a:cxn ang="0">
                    <a:pos x="2250" y="2464"/>
                  </a:cxn>
                  <a:cxn ang="0">
                    <a:pos x="2739" y="1982"/>
                  </a:cxn>
                  <a:cxn ang="0">
                    <a:pos x="3207" y="1502"/>
                  </a:cxn>
                  <a:cxn ang="0">
                    <a:pos x="3652" y="1025"/>
                  </a:cxn>
                  <a:cxn ang="0">
                    <a:pos x="4071" y="553"/>
                  </a:cxn>
                  <a:cxn ang="0">
                    <a:pos x="4465" y="91"/>
                  </a:cxn>
                </a:cxnLst>
                <a:rect l="0" t="0" r="r" b="b"/>
                <a:pathLst>
                  <a:path w="4536" h="4295">
                    <a:moveTo>
                      <a:pt x="4465" y="91"/>
                    </a:moveTo>
                    <a:lnTo>
                      <a:pt x="4465" y="91"/>
                    </a:lnTo>
                    <a:lnTo>
                      <a:pt x="4481" y="66"/>
                    </a:lnTo>
                    <a:lnTo>
                      <a:pt x="4498" y="42"/>
                    </a:lnTo>
                    <a:lnTo>
                      <a:pt x="4517" y="20"/>
                    </a:lnTo>
                    <a:lnTo>
                      <a:pt x="4536" y="0"/>
                    </a:lnTo>
                    <a:lnTo>
                      <a:pt x="4536" y="0"/>
                    </a:lnTo>
                    <a:lnTo>
                      <a:pt x="4511" y="19"/>
                    </a:lnTo>
                    <a:lnTo>
                      <a:pt x="4482" y="36"/>
                    </a:lnTo>
                    <a:lnTo>
                      <a:pt x="4453" y="52"/>
                    </a:lnTo>
                    <a:lnTo>
                      <a:pt x="4422" y="67"/>
                    </a:lnTo>
                    <a:lnTo>
                      <a:pt x="4389" y="82"/>
                    </a:lnTo>
                    <a:lnTo>
                      <a:pt x="4354" y="94"/>
                    </a:lnTo>
                    <a:lnTo>
                      <a:pt x="4318" y="105"/>
                    </a:lnTo>
                    <a:lnTo>
                      <a:pt x="4279" y="115"/>
                    </a:lnTo>
                    <a:lnTo>
                      <a:pt x="4240" y="125"/>
                    </a:lnTo>
                    <a:lnTo>
                      <a:pt x="4198" y="133"/>
                    </a:lnTo>
                    <a:lnTo>
                      <a:pt x="4155" y="141"/>
                    </a:lnTo>
                    <a:lnTo>
                      <a:pt x="4113" y="147"/>
                    </a:lnTo>
                    <a:lnTo>
                      <a:pt x="4067" y="154"/>
                    </a:lnTo>
                    <a:lnTo>
                      <a:pt x="4020" y="159"/>
                    </a:lnTo>
                    <a:lnTo>
                      <a:pt x="3922" y="169"/>
                    </a:lnTo>
                    <a:lnTo>
                      <a:pt x="3820" y="177"/>
                    </a:lnTo>
                    <a:lnTo>
                      <a:pt x="3713" y="185"/>
                    </a:lnTo>
                    <a:lnTo>
                      <a:pt x="3485" y="197"/>
                    </a:lnTo>
                    <a:lnTo>
                      <a:pt x="3366" y="205"/>
                    </a:lnTo>
                    <a:lnTo>
                      <a:pt x="3243" y="213"/>
                    </a:lnTo>
                    <a:lnTo>
                      <a:pt x="3117" y="222"/>
                    </a:lnTo>
                    <a:lnTo>
                      <a:pt x="2988" y="234"/>
                    </a:lnTo>
                    <a:lnTo>
                      <a:pt x="2857" y="249"/>
                    </a:lnTo>
                    <a:lnTo>
                      <a:pt x="2790" y="259"/>
                    </a:lnTo>
                    <a:lnTo>
                      <a:pt x="2723" y="268"/>
                    </a:lnTo>
                    <a:lnTo>
                      <a:pt x="2655" y="279"/>
                    </a:lnTo>
                    <a:lnTo>
                      <a:pt x="2586" y="291"/>
                    </a:lnTo>
                    <a:lnTo>
                      <a:pt x="2518" y="303"/>
                    </a:lnTo>
                    <a:lnTo>
                      <a:pt x="2450" y="318"/>
                    </a:lnTo>
                    <a:lnTo>
                      <a:pt x="2380" y="332"/>
                    </a:lnTo>
                    <a:lnTo>
                      <a:pt x="2310" y="348"/>
                    </a:lnTo>
                    <a:lnTo>
                      <a:pt x="2241" y="367"/>
                    </a:lnTo>
                    <a:lnTo>
                      <a:pt x="2170" y="386"/>
                    </a:lnTo>
                    <a:lnTo>
                      <a:pt x="2100" y="407"/>
                    </a:lnTo>
                    <a:lnTo>
                      <a:pt x="2029" y="430"/>
                    </a:lnTo>
                    <a:lnTo>
                      <a:pt x="1959" y="454"/>
                    </a:lnTo>
                    <a:lnTo>
                      <a:pt x="1888" y="480"/>
                    </a:lnTo>
                    <a:lnTo>
                      <a:pt x="1817" y="508"/>
                    </a:lnTo>
                    <a:lnTo>
                      <a:pt x="1746" y="537"/>
                    </a:lnTo>
                    <a:lnTo>
                      <a:pt x="1676" y="569"/>
                    </a:lnTo>
                    <a:lnTo>
                      <a:pt x="1605" y="603"/>
                    </a:lnTo>
                    <a:lnTo>
                      <a:pt x="1534" y="638"/>
                    </a:lnTo>
                    <a:lnTo>
                      <a:pt x="1465" y="677"/>
                    </a:lnTo>
                    <a:lnTo>
                      <a:pt x="1395" y="717"/>
                    </a:lnTo>
                    <a:lnTo>
                      <a:pt x="1324" y="758"/>
                    </a:lnTo>
                    <a:lnTo>
                      <a:pt x="1254" y="804"/>
                    </a:lnTo>
                    <a:lnTo>
                      <a:pt x="1186" y="851"/>
                    </a:lnTo>
                    <a:lnTo>
                      <a:pt x="1116" y="900"/>
                    </a:lnTo>
                    <a:lnTo>
                      <a:pt x="1048" y="953"/>
                    </a:lnTo>
                    <a:lnTo>
                      <a:pt x="980" y="1008"/>
                    </a:lnTo>
                    <a:lnTo>
                      <a:pt x="911" y="1065"/>
                    </a:lnTo>
                    <a:lnTo>
                      <a:pt x="844" y="1126"/>
                    </a:lnTo>
                    <a:lnTo>
                      <a:pt x="777" y="1189"/>
                    </a:lnTo>
                    <a:lnTo>
                      <a:pt x="777" y="1189"/>
                    </a:lnTo>
                    <a:lnTo>
                      <a:pt x="713" y="1254"/>
                    </a:lnTo>
                    <a:lnTo>
                      <a:pt x="651" y="1319"/>
                    </a:lnTo>
                    <a:lnTo>
                      <a:pt x="594" y="1384"/>
                    </a:lnTo>
                    <a:lnTo>
                      <a:pt x="539" y="1450"/>
                    </a:lnTo>
                    <a:lnTo>
                      <a:pt x="488" y="1517"/>
                    </a:lnTo>
                    <a:lnTo>
                      <a:pt x="440" y="1582"/>
                    </a:lnTo>
                    <a:lnTo>
                      <a:pt x="394" y="1649"/>
                    </a:lnTo>
                    <a:lnTo>
                      <a:pt x="351" y="1716"/>
                    </a:lnTo>
                    <a:lnTo>
                      <a:pt x="312" y="1783"/>
                    </a:lnTo>
                    <a:lnTo>
                      <a:pt x="275" y="1850"/>
                    </a:lnTo>
                    <a:lnTo>
                      <a:pt x="241" y="1917"/>
                    </a:lnTo>
                    <a:lnTo>
                      <a:pt x="209" y="1986"/>
                    </a:lnTo>
                    <a:lnTo>
                      <a:pt x="181" y="2053"/>
                    </a:lnTo>
                    <a:lnTo>
                      <a:pt x="154" y="2120"/>
                    </a:lnTo>
                    <a:lnTo>
                      <a:pt x="130" y="2185"/>
                    </a:lnTo>
                    <a:lnTo>
                      <a:pt x="109" y="2252"/>
                    </a:lnTo>
                    <a:lnTo>
                      <a:pt x="88" y="2319"/>
                    </a:lnTo>
                    <a:lnTo>
                      <a:pt x="71" y="2385"/>
                    </a:lnTo>
                    <a:lnTo>
                      <a:pt x="56" y="2451"/>
                    </a:lnTo>
                    <a:lnTo>
                      <a:pt x="43" y="2516"/>
                    </a:lnTo>
                    <a:lnTo>
                      <a:pt x="31" y="2581"/>
                    </a:lnTo>
                    <a:lnTo>
                      <a:pt x="21" y="2645"/>
                    </a:lnTo>
                    <a:lnTo>
                      <a:pt x="15" y="2709"/>
                    </a:lnTo>
                    <a:lnTo>
                      <a:pt x="8" y="2772"/>
                    </a:lnTo>
                    <a:lnTo>
                      <a:pt x="4" y="2835"/>
                    </a:lnTo>
                    <a:lnTo>
                      <a:pt x="1" y="2897"/>
                    </a:lnTo>
                    <a:lnTo>
                      <a:pt x="0" y="2959"/>
                    </a:lnTo>
                    <a:lnTo>
                      <a:pt x="1" y="3019"/>
                    </a:lnTo>
                    <a:lnTo>
                      <a:pt x="3" y="3079"/>
                    </a:lnTo>
                    <a:lnTo>
                      <a:pt x="5" y="3138"/>
                    </a:lnTo>
                    <a:lnTo>
                      <a:pt x="9" y="3196"/>
                    </a:lnTo>
                    <a:lnTo>
                      <a:pt x="15" y="3253"/>
                    </a:lnTo>
                    <a:lnTo>
                      <a:pt x="20" y="3308"/>
                    </a:lnTo>
                    <a:lnTo>
                      <a:pt x="28" y="3363"/>
                    </a:lnTo>
                    <a:lnTo>
                      <a:pt x="36" y="3418"/>
                    </a:lnTo>
                    <a:lnTo>
                      <a:pt x="44" y="3470"/>
                    </a:lnTo>
                    <a:lnTo>
                      <a:pt x="54" y="3523"/>
                    </a:lnTo>
                    <a:lnTo>
                      <a:pt x="64" y="3572"/>
                    </a:lnTo>
                    <a:lnTo>
                      <a:pt x="75" y="3622"/>
                    </a:lnTo>
                    <a:lnTo>
                      <a:pt x="87" y="3669"/>
                    </a:lnTo>
                    <a:lnTo>
                      <a:pt x="111" y="3760"/>
                    </a:lnTo>
                    <a:lnTo>
                      <a:pt x="135" y="3846"/>
                    </a:lnTo>
                    <a:lnTo>
                      <a:pt x="161" y="3925"/>
                    </a:lnTo>
                    <a:lnTo>
                      <a:pt x="188" y="3997"/>
                    </a:lnTo>
                    <a:lnTo>
                      <a:pt x="212" y="4063"/>
                    </a:lnTo>
                    <a:lnTo>
                      <a:pt x="236" y="4122"/>
                    </a:lnTo>
                    <a:lnTo>
                      <a:pt x="257" y="4173"/>
                    </a:lnTo>
                    <a:lnTo>
                      <a:pt x="276" y="4214"/>
                    </a:lnTo>
                    <a:lnTo>
                      <a:pt x="306" y="4273"/>
                    </a:lnTo>
                    <a:lnTo>
                      <a:pt x="316" y="4295"/>
                    </a:lnTo>
                    <a:lnTo>
                      <a:pt x="316" y="4295"/>
                    </a:lnTo>
                    <a:lnTo>
                      <a:pt x="738" y="3899"/>
                    </a:lnTo>
                    <a:lnTo>
                      <a:pt x="1174" y="3487"/>
                    </a:lnTo>
                    <a:lnTo>
                      <a:pt x="2081" y="2625"/>
                    </a:lnTo>
                    <a:lnTo>
                      <a:pt x="2081" y="2625"/>
                    </a:lnTo>
                    <a:lnTo>
                      <a:pt x="2250" y="2464"/>
                    </a:lnTo>
                    <a:lnTo>
                      <a:pt x="2415" y="2303"/>
                    </a:lnTo>
                    <a:lnTo>
                      <a:pt x="2578" y="2143"/>
                    </a:lnTo>
                    <a:lnTo>
                      <a:pt x="2739" y="1982"/>
                    </a:lnTo>
                    <a:lnTo>
                      <a:pt x="2897" y="1822"/>
                    </a:lnTo>
                    <a:lnTo>
                      <a:pt x="3054" y="1662"/>
                    </a:lnTo>
                    <a:lnTo>
                      <a:pt x="3207" y="1502"/>
                    </a:lnTo>
                    <a:lnTo>
                      <a:pt x="3358" y="1343"/>
                    </a:lnTo>
                    <a:lnTo>
                      <a:pt x="3506" y="1183"/>
                    </a:lnTo>
                    <a:lnTo>
                      <a:pt x="3652" y="1025"/>
                    </a:lnTo>
                    <a:lnTo>
                      <a:pt x="3794" y="867"/>
                    </a:lnTo>
                    <a:lnTo>
                      <a:pt x="3934" y="710"/>
                    </a:lnTo>
                    <a:lnTo>
                      <a:pt x="4071" y="553"/>
                    </a:lnTo>
                    <a:lnTo>
                      <a:pt x="4205" y="398"/>
                    </a:lnTo>
                    <a:lnTo>
                      <a:pt x="4336" y="244"/>
                    </a:lnTo>
                    <a:lnTo>
                      <a:pt x="4465" y="91"/>
                    </a:lnTo>
                    <a:lnTo>
                      <a:pt x="4465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87" name="Group 165"/>
            <p:cNvGrpSpPr/>
            <p:nvPr/>
          </p:nvGrpSpPr>
          <p:grpSpPr>
            <a:xfrm>
              <a:off x="4889502" y="4114789"/>
              <a:ext cx="220774" cy="198231"/>
              <a:chOff x="971551" y="0"/>
              <a:chExt cx="7200902" cy="6818311"/>
            </a:xfrm>
            <a:grpFill/>
          </p:grpSpPr>
          <p:sp>
            <p:nvSpPr>
              <p:cNvPr id="112" name="Freeform 5"/>
              <p:cNvSpPr>
                <a:spLocks/>
              </p:cNvSpPr>
              <p:nvPr/>
            </p:nvSpPr>
            <p:spPr bwMode="auto">
              <a:xfrm>
                <a:off x="1416587" y="96583"/>
                <a:ext cx="6586540" cy="6713539"/>
              </a:xfrm>
              <a:custGeom>
                <a:avLst/>
                <a:gdLst/>
                <a:ahLst/>
                <a:cxnLst>
                  <a:cxn ang="0">
                    <a:pos x="4149" y="0"/>
                  </a:cxn>
                  <a:cxn ang="0">
                    <a:pos x="3889" y="307"/>
                  </a:cxn>
                  <a:cxn ang="0">
                    <a:pos x="3618" y="619"/>
                  </a:cxn>
                  <a:cxn ang="0">
                    <a:pos x="3336" y="934"/>
                  </a:cxn>
                  <a:cxn ang="0">
                    <a:pos x="3042" y="1252"/>
                  </a:cxn>
                  <a:cxn ang="0">
                    <a:pos x="2738" y="1571"/>
                  </a:cxn>
                  <a:cxn ang="0">
                    <a:pos x="2423" y="1891"/>
                  </a:cxn>
                  <a:cxn ang="0">
                    <a:pos x="2099" y="2212"/>
                  </a:cxn>
                  <a:cxn ang="0">
                    <a:pos x="1765" y="2534"/>
                  </a:cxn>
                  <a:cxn ang="0">
                    <a:pos x="858" y="3396"/>
                  </a:cxn>
                  <a:cxn ang="0">
                    <a:pos x="0" y="4204"/>
                  </a:cxn>
                  <a:cxn ang="0">
                    <a:pos x="2" y="4205"/>
                  </a:cxn>
                  <a:cxn ang="0">
                    <a:pos x="101" y="4213"/>
                  </a:cxn>
                  <a:cxn ang="0">
                    <a:pos x="292" y="4224"/>
                  </a:cxn>
                  <a:cxn ang="0">
                    <a:pos x="465" y="4229"/>
                  </a:cxn>
                  <a:cxn ang="0">
                    <a:pos x="669" y="4229"/>
                  </a:cxn>
                  <a:cxn ang="0">
                    <a:pos x="898" y="4221"/>
                  </a:cxn>
                  <a:cxn ang="0">
                    <a:pos x="1149" y="4205"/>
                  </a:cxn>
                  <a:cxn ang="0">
                    <a:pos x="1413" y="4177"/>
                  </a:cxn>
                  <a:cxn ang="0">
                    <a:pos x="1549" y="4158"/>
                  </a:cxn>
                  <a:cxn ang="0">
                    <a:pos x="1689" y="4135"/>
                  </a:cxn>
                  <a:cxn ang="0">
                    <a:pos x="1828" y="4108"/>
                  </a:cxn>
                  <a:cxn ang="0">
                    <a:pos x="1969" y="4078"/>
                  </a:cxn>
                  <a:cxn ang="0">
                    <a:pos x="2109" y="4041"/>
                  </a:cxn>
                  <a:cxn ang="0">
                    <a:pos x="2249" y="4000"/>
                  </a:cxn>
                  <a:cxn ang="0">
                    <a:pos x="2388" y="3954"/>
                  </a:cxn>
                  <a:cxn ang="0">
                    <a:pos x="2525" y="3902"/>
                  </a:cxn>
                  <a:cxn ang="0">
                    <a:pos x="2659" y="3844"/>
                  </a:cxn>
                  <a:cxn ang="0">
                    <a:pos x="2790" y="3781"/>
                  </a:cxn>
                  <a:cxn ang="0">
                    <a:pos x="2917" y="3710"/>
                  </a:cxn>
                  <a:cxn ang="0">
                    <a:pos x="3041" y="3634"/>
                  </a:cxn>
                  <a:cxn ang="0">
                    <a:pos x="3159" y="3551"/>
                  </a:cxn>
                  <a:cxn ang="0">
                    <a:pos x="3271" y="3460"/>
                  </a:cxn>
                  <a:cxn ang="0">
                    <a:pos x="3377" y="3361"/>
                  </a:cxn>
                  <a:cxn ang="0">
                    <a:pos x="3424" y="3312"/>
                  </a:cxn>
                  <a:cxn ang="0">
                    <a:pos x="3511" y="3211"/>
                  </a:cxn>
                  <a:cxn ang="0">
                    <a:pos x="3590" y="3106"/>
                  </a:cxn>
                  <a:cxn ang="0">
                    <a:pos x="3660" y="2999"/>
                  </a:cxn>
                  <a:cxn ang="0">
                    <a:pos x="3722" y="2888"/>
                  </a:cxn>
                  <a:cxn ang="0">
                    <a:pos x="3776" y="2775"/>
                  </a:cxn>
                  <a:cxn ang="0">
                    <a:pos x="3825" y="2659"/>
                  </a:cxn>
                  <a:cxn ang="0">
                    <a:pos x="3866" y="2541"/>
                  </a:cxn>
                  <a:cxn ang="0">
                    <a:pos x="3901" y="2421"/>
                  </a:cxn>
                  <a:cxn ang="0">
                    <a:pos x="3931" y="2301"/>
                  </a:cxn>
                  <a:cxn ang="0">
                    <a:pos x="3955" y="2180"/>
                  </a:cxn>
                  <a:cxn ang="0">
                    <a:pos x="3975" y="2057"/>
                  </a:cxn>
                  <a:cxn ang="0">
                    <a:pos x="3990" y="1935"/>
                  </a:cxn>
                  <a:cxn ang="0">
                    <a:pos x="4002" y="1813"/>
                  </a:cxn>
                  <a:cxn ang="0">
                    <a:pos x="4014" y="1631"/>
                  </a:cxn>
                  <a:cxn ang="0">
                    <a:pos x="4022" y="1391"/>
                  </a:cxn>
                  <a:cxn ang="0">
                    <a:pos x="4023" y="1045"/>
                  </a:cxn>
                  <a:cxn ang="0">
                    <a:pos x="4024" y="724"/>
                  </a:cxn>
                  <a:cxn ang="0">
                    <a:pos x="4030" y="528"/>
                  </a:cxn>
                  <a:cxn ang="0">
                    <a:pos x="4040" y="393"/>
                  </a:cxn>
                  <a:cxn ang="0">
                    <a:pos x="4051" y="308"/>
                  </a:cxn>
                  <a:cxn ang="0">
                    <a:pos x="4066" y="229"/>
                  </a:cxn>
                  <a:cxn ang="0">
                    <a:pos x="4083" y="156"/>
                  </a:cxn>
                  <a:cxn ang="0">
                    <a:pos x="4106" y="89"/>
                  </a:cxn>
                  <a:cxn ang="0">
                    <a:pos x="4133" y="27"/>
                  </a:cxn>
                  <a:cxn ang="0">
                    <a:pos x="4149" y="0"/>
                  </a:cxn>
                </a:cxnLst>
                <a:rect l="0" t="0" r="r" b="b"/>
                <a:pathLst>
                  <a:path w="4149" h="4229">
                    <a:moveTo>
                      <a:pt x="4149" y="0"/>
                    </a:moveTo>
                    <a:lnTo>
                      <a:pt x="4149" y="0"/>
                    </a:lnTo>
                    <a:lnTo>
                      <a:pt x="4020" y="153"/>
                    </a:lnTo>
                    <a:lnTo>
                      <a:pt x="3889" y="307"/>
                    </a:lnTo>
                    <a:lnTo>
                      <a:pt x="3755" y="462"/>
                    </a:lnTo>
                    <a:lnTo>
                      <a:pt x="3618" y="619"/>
                    </a:lnTo>
                    <a:lnTo>
                      <a:pt x="3478" y="776"/>
                    </a:lnTo>
                    <a:lnTo>
                      <a:pt x="3336" y="934"/>
                    </a:lnTo>
                    <a:lnTo>
                      <a:pt x="3190" y="1092"/>
                    </a:lnTo>
                    <a:lnTo>
                      <a:pt x="3042" y="1252"/>
                    </a:lnTo>
                    <a:lnTo>
                      <a:pt x="2891" y="1411"/>
                    </a:lnTo>
                    <a:lnTo>
                      <a:pt x="2738" y="1571"/>
                    </a:lnTo>
                    <a:lnTo>
                      <a:pt x="2581" y="1731"/>
                    </a:lnTo>
                    <a:lnTo>
                      <a:pt x="2423" y="1891"/>
                    </a:lnTo>
                    <a:lnTo>
                      <a:pt x="2262" y="2052"/>
                    </a:lnTo>
                    <a:lnTo>
                      <a:pt x="2099" y="2212"/>
                    </a:lnTo>
                    <a:lnTo>
                      <a:pt x="1934" y="2373"/>
                    </a:lnTo>
                    <a:lnTo>
                      <a:pt x="1765" y="2534"/>
                    </a:lnTo>
                    <a:lnTo>
                      <a:pt x="1765" y="2534"/>
                    </a:lnTo>
                    <a:lnTo>
                      <a:pt x="858" y="3396"/>
                    </a:lnTo>
                    <a:lnTo>
                      <a:pt x="422" y="3808"/>
                    </a:lnTo>
                    <a:lnTo>
                      <a:pt x="0" y="4204"/>
                    </a:lnTo>
                    <a:lnTo>
                      <a:pt x="2" y="4205"/>
                    </a:lnTo>
                    <a:lnTo>
                      <a:pt x="2" y="4205"/>
                    </a:lnTo>
                    <a:lnTo>
                      <a:pt x="27" y="4208"/>
                    </a:lnTo>
                    <a:lnTo>
                      <a:pt x="101" y="4213"/>
                    </a:lnTo>
                    <a:lnTo>
                      <a:pt x="219" y="4221"/>
                    </a:lnTo>
                    <a:lnTo>
                      <a:pt x="292" y="4224"/>
                    </a:lnTo>
                    <a:lnTo>
                      <a:pt x="375" y="4226"/>
                    </a:lnTo>
                    <a:lnTo>
                      <a:pt x="465" y="4229"/>
                    </a:lnTo>
                    <a:lnTo>
                      <a:pt x="564" y="4229"/>
                    </a:lnTo>
                    <a:lnTo>
                      <a:pt x="669" y="4229"/>
                    </a:lnTo>
                    <a:lnTo>
                      <a:pt x="781" y="4226"/>
                    </a:lnTo>
                    <a:lnTo>
                      <a:pt x="898" y="4221"/>
                    </a:lnTo>
                    <a:lnTo>
                      <a:pt x="1021" y="4214"/>
                    </a:lnTo>
                    <a:lnTo>
                      <a:pt x="1149" y="4205"/>
                    </a:lnTo>
                    <a:lnTo>
                      <a:pt x="1279" y="4193"/>
                    </a:lnTo>
                    <a:lnTo>
                      <a:pt x="1413" y="4177"/>
                    </a:lnTo>
                    <a:lnTo>
                      <a:pt x="1481" y="4169"/>
                    </a:lnTo>
                    <a:lnTo>
                      <a:pt x="1549" y="4158"/>
                    </a:lnTo>
                    <a:lnTo>
                      <a:pt x="1619" y="4147"/>
                    </a:lnTo>
                    <a:lnTo>
                      <a:pt x="1689" y="4135"/>
                    </a:lnTo>
                    <a:lnTo>
                      <a:pt x="1758" y="4122"/>
                    </a:lnTo>
                    <a:lnTo>
                      <a:pt x="1828" y="4108"/>
                    </a:lnTo>
                    <a:lnTo>
                      <a:pt x="1899" y="4094"/>
                    </a:lnTo>
                    <a:lnTo>
                      <a:pt x="1969" y="4078"/>
                    </a:lnTo>
                    <a:lnTo>
                      <a:pt x="2040" y="4060"/>
                    </a:lnTo>
                    <a:lnTo>
                      <a:pt x="2109" y="4041"/>
                    </a:lnTo>
                    <a:lnTo>
                      <a:pt x="2179" y="4021"/>
                    </a:lnTo>
                    <a:lnTo>
                      <a:pt x="2249" y="4000"/>
                    </a:lnTo>
                    <a:lnTo>
                      <a:pt x="2318" y="3977"/>
                    </a:lnTo>
                    <a:lnTo>
                      <a:pt x="2388" y="3954"/>
                    </a:lnTo>
                    <a:lnTo>
                      <a:pt x="2457" y="3929"/>
                    </a:lnTo>
                    <a:lnTo>
                      <a:pt x="2525" y="3902"/>
                    </a:lnTo>
                    <a:lnTo>
                      <a:pt x="2592" y="3874"/>
                    </a:lnTo>
                    <a:lnTo>
                      <a:pt x="2659" y="3844"/>
                    </a:lnTo>
                    <a:lnTo>
                      <a:pt x="2726" y="3814"/>
                    </a:lnTo>
                    <a:lnTo>
                      <a:pt x="2790" y="3781"/>
                    </a:lnTo>
                    <a:lnTo>
                      <a:pt x="2855" y="3747"/>
                    </a:lnTo>
                    <a:lnTo>
                      <a:pt x="2917" y="3710"/>
                    </a:lnTo>
                    <a:lnTo>
                      <a:pt x="2980" y="3673"/>
                    </a:lnTo>
                    <a:lnTo>
                      <a:pt x="3041" y="3634"/>
                    </a:lnTo>
                    <a:lnTo>
                      <a:pt x="3100" y="3594"/>
                    </a:lnTo>
                    <a:lnTo>
                      <a:pt x="3159" y="3551"/>
                    </a:lnTo>
                    <a:lnTo>
                      <a:pt x="3215" y="3505"/>
                    </a:lnTo>
                    <a:lnTo>
                      <a:pt x="3271" y="3460"/>
                    </a:lnTo>
                    <a:lnTo>
                      <a:pt x="3325" y="3412"/>
                    </a:lnTo>
                    <a:lnTo>
                      <a:pt x="3377" y="3361"/>
                    </a:lnTo>
                    <a:lnTo>
                      <a:pt x="3377" y="3361"/>
                    </a:lnTo>
                    <a:lnTo>
                      <a:pt x="3424" y="3312"/>
                    </a:lnTo>
                    <a:lnTo>
                      <a:pt x="3468" y="3262"/>
                    </a:lnTo>
                    <a:lnTo>
                      <a:pt x="3511" y="3211"/>
                    </a:lnTo>
                    <a:lnTo>
                      <a:pt x="3551" y="3160"/>
                    </a:lnTo>
                    <a:lnTo>
                      <a:pt x="3590" y="3106"/>
                    </a:lnTo>
                    <a:lnTo>
                      <a:pt x="3626" y="3053"/>
                    </a:lnTo>
                    <a:lnTo>
                      <a:pt x="3660" y="2999"/>
                    </a:lnTo>
                    <a:lnTo>
                      <a:pt x="3692" y="2944"/>
                    </a:lnTo>
                    <a:lnTo>
                      <a:pt x="3722" y="2888"/>
                    </a:lnTo>
                    <a:lnTo>
                      <a:pt x="3751" y="2831"/>
                    </a:lnTo>
                    <a:lnTo>
                      <a:pt x="3776" y="2775"/>
                    </a:lnTo>
                    <a:lnTo>
                      <a:pt x="3802" y="2718"/>
                    </a:lnTo>
                    <a:lnTo>
                      <a:pt x="3825" y="2659"/>
                    </a:lnTo>
                    <a:lnTo>
                      <a:pt x="3846" y="2600"/>
                    </a:lnTo>
                    <a:lnTo>
                      <a:pt x="3866" y="2541"/>
                    </a:lnTo>
                    <a:lnTo>
                      <a:pt x="3884" y="2482"/>
                    </a:lnTo>
                    <a:lnTo>
                      <a:pt x="3901" y="2421"/>
                    </a:lnTo>
                    <a:lnTo>
                      <a:pt x="3916" y="2361"/>
                    </a:lnTo>
                    <a:lnTo>
                      <a:pt x="3931" y="2301"/>
                    </a:lnTo>
                    <a:lnTo>
                      <a:pt x="3943" y="2241"/>
                    </a:lnTo>
                    <a:lnTo>
                      <a:pt x="3955" y="2180"/>
                    </a:lnTo>
                    <a:lnTo>
                      <a:pt x="3965" y="2119"/>
                    </a:lnTo>
                    <a:lnTo>
                      <a:pt x="3975" y="2057"/>
                    </a:lnTo>
                    <a:lnTo>
                      <a:pt x="3983" y="1997"/>
                    </a:lnTo>
                    <a:lnTo>
                      <a:pt x="3990" y="1935"/>
                    </a:lnTo>
                    <a:lnTo>
                      <a:pt x="3996" y="1875"/>
                    </a:lnTo>
                    <a:lnTo>
                      <a:pt x="4002" y="1813"/>
                    </a:lnTo>
                    <a:lnTo>
                      <a:pt x="4007" y="1751"/>
                    </a:lnTo>
                    <a:lnTo>
                      <a:pt x="4014" y="1631"/>
                    </a:lnTo>
                    <a:lnTo>
                      <a:pt x="4019" y="1510"/>
                    </a:lnTo>
                    <a:lnTo>
                      <a:pt x="4022" y="1391"/>
                    </a:lnTo>
                    <a:lnTo>
                      <a:pt x="4023" y="1274"/>
                    </a:lnTo>
                    <a:lnTo>
                      <a:pt x="4023" y="1045"/>
                    </a:lnTo>
                    <a:lnTo>
                      <a:pt x="4023" y="828"/>
                    </a:lnTo>
                    <a:lnTo>
                      <a:pt x="4024" y="724"/>
                    </a:lnTo>
                    <a:lnTo>
                      <a:pt x="4026" y="625"/>
                    </a:lnTo>
                    <a:lnTo>
                      <a:pt x="4030" y="528"/>
                    </a:lnTo>
                    <a:lnTo>
                      <a:pt x="4036" y="437"/>
                    </a:lnTo>
                    <a:lnTo>
                      <a:pt x="4040" y="393"/>
                    </a:lnTo>
                    <a:lnTo>
                      <a:pt x="4046" y="350"/>
                    </a:lnTo>
                    <a:lnTo>
                      <a:pt x="4051" y="308"/>
                    </a:lnTo>
                    <a:lnTo>
                      <a:pt x="4058" y="268"/>
                    </a:lnTo>
                    <a:lnTo>
                      <a:pt x="4066" y="229"/>
                    </a:lnTo>
                    <a:lnTo>
                      <a:pt x="4074" y="192"/>
                    </a:lnTo>
                    <a:lnTo>
                      <a:pt x="4083" y="156"/>
                    </a:lnTo>
                    <a:lnTo>
                      <a:pt x="4094" y="121"/>
                    </a:lnTo>
                    <a:lnTo>
                      <a:pt x="4106" y="89"/>
                    </a:lnTo>
                    <a:lnTo>
                      <a:pt x="4119" y="58"/>
                    </a:lnTo>
                    <a:lnTo>
                      <a:pt x="4133" y="27"/>
                    </a:lnTo>
                    <a:lnTo>
                      <a:pt x="4149" y="0"/>
                    </a:lnTo>
                    <a:lnTo>
                      <a:pt x="414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13" name="Freeform 6"/>
              <p:cNvSpPr>
                <a:spLocks/>
              </p:cNvSpPr>
              <p:nvPr/>
            </p:nvSpPr>
            <p:spPr bwMode="auto">
              <a:xfrm>
                <a:off x="971551" y="0"/>
                <a:ext cx="7200902" cy="6818311"/>
              </a:xfrm>
              <a:custGeom>
                <a:avLst/>
                <a:gdLst/>
                <a:ahLst/>
                <a:cxnLst>
                  <a:cxn ang="0">
                    <a:pos x="4481" y="66"/>
                  </a:cxn>
                  <a:cxn ang="0">
                    <a:pos x="4536" y="0"/>
                  </a:cxn>
                  <a:cxn ang="0">
                    <a:pos x="4482" y="36"/>
                  </a:cxn>
                  <a:cxn ang="0">
                    <a:pos x="4389" y="82"/>
                  </a:cxn>
                  <a:cxn ang="0">
                    <a:pos x="4279" y="115"/>
                  </a:cxn>
                  <a:cxn ang="0">
                    <a:pos x="4155" y="141"/>
                  </a:cxn>
                  <a:cxn ang="0">
                    <a:pos x="4020" y="159"/>
                  </a:cxn>
                  <a:cxn ang="0">
                    <a:pos x="3713" y="185"/>
                  </a:cxn>
                  <a:cxn ang="0">
                    <a:pos x="3243" y="213"/>
                  </a:cxn>
                  <a:cxn ang="0">
                    <a:pos x="2857" y="249"/>
                  </a:cxn>
                  <a:cxn ang="0">
                    <a:pos x="2655" y="279"/>
                  </a:cxn>
                  <a:cxn ang="0">
                    <a:pos x="2450" y="318"/>
                  </a:cxn>
                  <a:cxn ang="0">
                    <a:pos x="2241" y="367"/>
                  </a:cxn>
                  <a:cxn ang="0">
                    <a:pos x="2029" y="430"/>
                  </a:cxn>
                  <a:cxn ang="0">
                    <a:pos x="1817" y="508"/>
                  </a:cxn>
                  <a:cxn ang="0">
                    <a:pos x="1605" y="603"/>
                  </a:cxn>
                  <a:cxn ang="0">
                    <a:pos x="1395" y="717"/>
                  </a:cxn>
                  <a:cxn ang="0">
                    <a:pos x="1186" y="851"/>
                  </a:cxn>
                  <a:cxn ang="0">
                    <a:pos x="980" y="1008"/>
                  </a:cxn>
                  <a:cxn ang="0">
                    <a:pos x="777" y="1189"/>
                  </a:cxn>
                  <a:cxn ang="0">
                    <a:pos x="651" y="1319"/>
                  </a:cxn>
                  <a:cxn ang="0">
                    <a:pos x="488" y="1517"/>
                  </a:cxn>
                  <a:cxn ang="0">
                    <a:pos x="351" y="1716"/>
                  </a:cxn>
                  <a:cxn ang="0">
                    <a:pos x="241" y="1917"/>
                  </a:cxn>
                  <a:cxn ang="0">
                    <a:pos x="154" y="2120"/>
                  </a:cxn>
                  <a:cxn ang="0">
                    <a:pos x="88" y="2319"/>
                  </a:cxn>
                  <a:cxn ang="0">
                    <a:pos x="43" y="2516"/>
                  </a:cxn>
                  <a:cxn ang="0">
                    <a:pos x="15" y="2709"/>
                  </a:cxn>
                  <a:cxn ang="0">
                    <a:pos x="1" y="2897"/>
                  </a:cxn>
                  <a:cxn ang="0">
                    <a:pos x="3" y="3079"/>
                  </a:cxn>
                  <a:cxn ang="0">
                    <a:pos x="15" y="3253"/>
                  </a:cxn>
                  <a:cxn ang="0">
                    <a:pos x="36" y="3418"/>
                  </a:cxn>
                  <a:cxn ang="0">
                    <a:pos x="64" y="3572"/>
                  </a:cxn>
                  <a:cxn ang="0">
                    <a:pos x="111" y="3760"/>
                  </a:cxn>
                  <a:cxn ang="0">
                    <a:pos x="188" y="3997"/>
                  </a:cxn>
                  <a:cxn ang="0">
                    <a:pos x="257" y="4173"/>
                  </a:cxn>
                  <a:cxn ang="0">
                    <a:pos x="316" y="4295"/>
                  </a:cxn>
                  <a:cxn ang="0">
                    <a:pos x="1174" y="3487"/>
                  </a:cxn>
                  <a:cxn ang="0">
                    <a:pos x="2250" y="2464"/>
                  </a:cxn>
                  <a:cxn ang="0">
                    <a:pos x="2739" y="1982"/>
                  </a:cxn>
                  <a:cxn ang="0">
                    <a:pos x="3207" y="1502"/>
                  </a:cxn>
                  <a:cxn ang="0">
                    <a:pos x="3652" y="1025"/>
                  </a:cxn>
                  <a:cxn ang="0">
                    <a:pos x="4071" y="553"/>
                  </a:cxn>
                  <a:cxn ang="0">
                    <a:pos x="4465" y="91"/>
                  </a:cxn>
                </a:cxnLst>
                <a:rect l="0" t="0" r="r" b="b"/>
                <a:pathLst>
                  <a:path w="4536" h="4295">
                    <a:moveTo>
                      <a:pt x="4465" y="91"/>
                    </a:moveTo>
                    <a:lnTo>
                      <a:pt x="4465" y="91"/>
                    </a:lnTo>
                    <a:lnTo>
                      <a:pt x="4481" y="66"/>
                    </a:lnTo>
                    <a:lnTo>
                      <a:pt x="4498" y="42"/>
                    </a:lnTo>
                    <a:lnTo>
                      <a:pt x="4517" y="20"/>
                    </a:lnTo>
                    <a:lnTo>
                      <a:pt x="4536" y="0"/>
                    </a:lnTo>
                    <a:lnTo>
                      <a:pt x="4536" y="0"/>
                    </a:lnTo>
                    <a:lnTo>
                      <a:pt x="4511" y="19"/>
                    </a:lnTo>
                    <a:lnTo>
                      <a:pt x="4482" y="36"/>
                    </a:lnTo>
                    <a:lnTo>
                      <a:pt x="4453" y="52"/>
                    </a:lnTo>
                    <a:lnTo>
                      <a:pt x="4422" y="67"/>
                    </a:lnTo>
                    <a:lnTo>
                      <a:pt x="4389" y="82"/>
                    </a:lnTo>
                    <a:lnTo>
                      <a:pt x="4354" y="94"/>
                    </a:lnTo>
                    <a:lnTo>
                      <a:pt x="4318" y="105"/>
                    </a:lnTo>
                    <a:lnTo>
                      <a:pt x="4279" y="115"/>
                    </a:lnTo>
                    <a:lnTo>
                      <a:pt x="4240" y="125"/>
                    </a:lnTo>
                    <a:lnTo>
                      <a:pt x="4198" y="133"/>
                    </a:lnTo>
                    <a:lnTo>
                      <a:pt x="4155" y="141"/>
                    </a:lnTo>
                    <a:lnTo>
                      <a:pt x="4113" y="147"/>
                    </a:lnTo>
                    <a:lnTo>
                      <a:pt x="4067" y="154"/>
                    </a:lnTo>
                    <a:lnTo>
                      <a:pt x="4020" y="159"/>
                    </a:lnTo>
                    <a:lnTo>
                      <a:pt x="3922" y="169"/>
                    </a:lnTo>
                    <a:lnTo>
                      <a:pt x="3820" y="177"/>
                    </a:lnTo>
                    <a:lnTo>
                      <a:pt x="3713" y="185"/>
                    </a:lnTo>
                    <a:lnTo>
                      <a:pt x="3485" y="197"/>
                    </a:lnTo>
                    <a:lnTo>
                      <a:pt x="3366" y="205"/>
                    </a:lnTo>
                    <a:lnTo>
                      <a:pt x="3243" y="213"/>
                    </a:lnTo>
                    <a:lnTo>
                      <a:pt x="3117" y="222"/>
                    </a:lnTo>
                    <a:lnTo>
                      <a:pt x="2988" y="234"/>
                    </a:lnTo>
                    <a:lnTo>
                      <a:pt x="2857" y="249"/>
                    </a:lnTo>
                    <a:lnTo>
                      <a:pt x="2790" y="259"/>
                    </a:lnTo>
                    <a:lnTo>
                      <a:pt x="2723" y="268"/>
                    </a:lnTo>
                    <a:lnTo>
                      <a:pt x="2655" y="279"/>
                    </a:lnTo>
                    <a:lnTo>
                      <a:pt x="2586" y="291"/>
                    </a:lnTo>
                    <a:lnTo>
                      <a:pt x="2518" y="303"/>
                    </a:lnTo>
                    <a:lnTo>
                      <a:pt x="2450" y="318"/>
                    </a:lnTo>
                    <a:lnTo>
                      <a:pt x="2380" y="332"/>
                    </a:lnTo>
                    <a:lnTo>
                      <a:pt x="2310" y="348"/>
                    </a:lnTo>
                    <a:lnTo>
                      <a:pt x="2241" y="367"/>
                    </a:lnTo>
                    <a:lnTo>
                      <a:pt x="2170" y="386"/>
                    </a:lnTo>
                    <a:lnTo>
                      <a:pt x="2100" y="407"/>
                    </a:lnTo>
                    <a:lnTo>
                      <a:pt x="2029" y="430"/>
                    </a:lnTo>
                    <a:lnTo>
                      <a:pt x="1959" y="454"/>
                    </a:lnTo>
                    <a:lnTo>
                      <a:pt x="1888" y="480"/>
                    </a:lnTo>
                    <a:lnTo>
                      <a:pt x="1817" y="508"/>
                    </a:lnTo>
                    <a:lnTo>
                      <a:pt x="1746" y="537"/>
                    </a:lnTo>
                    <a:lnTo>
                      <a:pt x="1676" y="569"/>
                    </a:lnTo>
                    <a:lnTo>
                      <a:pt x="1605" y="603"/>
                    </a:lnTo>
                    <a:lnTo>
                      <a:pt x="1534" y="638"/>
                    </a:lnTo>
                    <a:lnTo>
                      <a:pt x="1465" y="677"/>
                    </a:lnTo>
                    <a:lnTo>
                      <a:pt x="1395" y="717"/>
                    </a:lnTo>
                    <a:lnTo>
                      <a:pt x="1324" y="758"/>
                    </a:lnTo>
                    <a:lnTo>
                      <a:pt x="1254" y="804"/>
                    </a:lnTo>
                    <a:lnTo>
                      <a:pt x="1186" y="851"/>
                    </a:lnTo>
                    <a:lnTo>
                      <a:pt x="1116" y="900"/>
                    </a:lnTo>
                    <a:lnTo>
                      <a:pt x="1048" y="953"/>
                    </a:lnTo>
                    <a:lnTo>
                      <a:pt x="980" y="1008"/>
                    </a:lnTo>
                    <a:lnTo>
                      <a:pt x="911" y="1065"/>
                    </a:lnTo>
                    <a:lnTo>
                      <a:pt x="844" y="1126"/>
                    </a:lnTo>
                    <a:lnTo>
                      <a:pt x="777" y="1189"/>
                    </a:lnTo>
                    <a:lnTo>
                      <a:pt x="777" y="1189"/>
                    </a:lnTo>
                    <a:lnTo>
                      <a:pt x="713" y="1254"/>
                    </a:lnTo>
                    <a:lnTo>
                      <a:pt x="651" y="1319"/>
                    </a:lnTo>
                    <a:lnTo>
                      <a:pt x="594" y="1384"/>
                    </a:lnTo>
                    <a:lnTo>
                      <a:pt x="539" y="1450"/>
                    </a:lnTo>
                    <a:lnTo>
                      <a:pt x="488" y="1517"/>
                    </a:lnTo>
                    <a:lnTo>
                      <a:pt x="440" y="1582"/>
                    </a:lnTo>
                    <a:lnTo>
                      <a:pt x="394" y="1649"/>
                    </a:lnTo>
                    <a:lnTo>
                      <a:pt x="351" y="1716"/>
                    </a:lnTo>
                    <a:lnTo>
                      <a:pt x="312" y="1783"/>
                    </a:lnTo>
                    <a:lnTo>
                      <a:pt x="275" y="1850"/>
                    </a:lnTo>
                    <a:lnTo>
                      <a:pt x="241" y="1917"/>
                    </a:lnTo>
                    <a:lnTo>
                      <a:pt x="209" y="1986"/>
                    </a:lnTo>
                    <a:lnTo>
                      <a:pt x="181" y="2053"/>
                    </a:lnTo>
                    <a:lnTo>
                      <a:pt x="154" y="2120"/>
                    </a:lnTo>
                    <a:lnTo>
                      <a:pt x="130" y="2185"/>
                    </a:lnTo>
                    <a:lnTo>
                      <a:pt x="109" y="2252"/>
                    </a:lnTo>
                    <a:lnTo>
                      <a:pt x="88" y="2319"/>
                    </a:lnTo>
                    <a:lnTo>
                      <a:pt x="71" y="2385"/>
                    </a:lnTo>
                    <a:lnTo>
                      <a:pt x="56" y="2451"/>
                    </a:lnTo>
                    <a:lnTo>
                      <a:pt x="43" y="2516"/>
                    </a:lnTo>
                    <a:lnTo>
                      <a:pt x="31" y="2581"/>
                    </a:lnTo>
                    <a:lnTo>
                      <a:pt x="21" y="2645"/>
                    </a:lnTo>
                    <a:lnTo>
                      <a:pt x="15" y="2709"/>
                    </a:lnTo>
                    <a:lnTo>
                      <a:pt x="8" y="2772"/>
                    </a:lnTo>
                    <a:lnTo>
                      <a:pt x="4" y="2835"/>
                    </a:lnTo>
                    <a:lnTo>
                      <a:pt x="1" y="2897"/>
                    </a:lnTo>
                    <a:lnTo>
                      <a:pt x="0" y="2959"/>
                    </a:lnTo>
                    <a:lnTo>
                      <a:pt x="1" y="3019"/>
                    </a:lnTo>
                    <a:lnTo>
                      <a:pt x="3" y="3079"/>
                    </a:lnTo>
                    <a:lnTo>
                      <a:pt x="5" y="3138"/>
                    </a:lnTo>
                    <a:lnTo>
                      <a:pt x="9" y="3196"/>
                    </a:lnTo>
                    <a:lnTo>
                      <a:pt x="15" y="3253"/>
                    </a:lnTo>
                    <a:lnTo>
                      <a:pt x="20" y="3308"/>
                    </a:lnTo>
                    <a:lnTo>
                      <a:pt x="28" y="3363"/>
                    </a:lnTo>
                    <a:lnTo>
                      <a:pt x="36" y="3418"/>
                    </a:lnTo>
                    <a:lnTo>
                      <a:pt x="44" y="3470"/>
                    </a:lnTo>
                    <a:lnTo>
                      <a:pt x="54" y="3523"/>
                    </a:lnTo>
                    <a:lnTo>
                      <a:pt x="64" y="3572"/>
                    </a:lnTo>
                    <a:lnTo>
                      <a:pt x="75" y="3622"/>
                    </a:lnTo>
                    <a:lnTo>
                      <a:pt x="87" y="3669"/>
                    </a:lnTo>
                    <a:lnTo>
                      <a:pt x="111" y="3760"/>
                    </a:lnTo>
                    <a:lnTo>
                      <a:pt x="135" y="3846"/>
                    </a:lnTo>
                    <a:lnTo>
                      <a:pt x="161" y="3925"/>
                    </a:lnTo>
                    <a:lnTo>
                      <a:pt x="188" y="3997"/>
                    </a:lnTo>
                    <a:lnTo>
                      <a:pt x="212" y="4063"/>
                    </a:lnTo>
                    <a:lnTo>
                      <a:pt x="236" y="4122"/>
                    </a:lnTo>
                    <a:lnTo>
                      <a:pt x="257" y="4173"/>
                    </a:lnTo>
                    <a:lnTo>
                      <a:pt x="276" y="4214"/>
                    </a:lnTo>
                    <a:lnTo>
                      <a:pt x="306" y="4273"/>
                    </a:lnTo>
                    <a:lnTo>
                      <a:pt x="316" y="4295"/>
                    </a:lnTo>
                    <a:lnTo>
                      <a:pt x="316" y="4295"/>
                    </a:lnTo>
                    <a:lnTo>
                      <a:pt x="738" y="3899"/>
                    </a:lnTo>
                    <a:lnTo>
                      <a:pt x="1174" y="3487"/>
                    </a:lnTo>
                    <a:lnTo>
                      <a:pt x="2081" y="2625"/>
                    </a:lnTo>
                    <a:lnTo>
                      <a:pt x="2081" y="2625"/>
                    </a:lnTo>
                    <a:lnTo>
                      <a:pt x="2250" y="2464"/>
                    </a:lnTo>
                    <a:lnTo>
                      <a:pt x="2415" y="2303"/>
                    </a:lnTo>
                    <a:lnTo>
                      <a:pt x="2578" y="2143"/>
                    </a:lnTo>
                    <a:lnTo>
                      <a:pt x="2739" y="1982"/>
                    </a:lnTo>
                    <a:lnTo>
                      <a:pt x="2897" y="1822"/>
                    </a:lnTo>
                    <a:lnTo>
                      <a:pt x="3054" y="1662"/>
                    </a:lnTo>
                    <a:lnTo>
                      <a:pt x="3207" y="1502"/>
                    </a:lnTo>
                    <a:lnTo>
                      <a:pt x="3358" y="1343"/>
                    </a:lnTo>
                    <a:lnTo>
                      <a:pt x="3506" y="1183"/>
                    </a:lnTo>
                    <a:lnTo>
                      <a:pt x="3652" y="1025"/>
                    </a:lnTo>
                    <a:lnTo>
                      <a:pt x="3794" y="867"/>
                    </a:lnTo>
                    <a:lnTo>
                      <a:pt x="3934" y="710"/>
                    </a:lnTo>
                    <a:lnTo>
                      <a:pt x="4071" y="553"/>
                    </a:lnTo>
                    <a:lnTo>
                      <a:pt x="4205" y="398"/>
                    </a:lnTo>
                    <a:lnTo>
                      <a:pt x="4336" y="244"/>
                    </a:lnTo>
                    <a:lnTo>
                      <a:pt x="4465" y="91"/>
                    </a:lnTo>
                    <a:lnTo>
                      <a:pt x="4465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88" name="Group 168"/>
            <p:cNvGrpSpPr/>
            <p:nvPr/>
          </p:nvGrpSpPr>
          <p:grpSpPr>
            <a:xfrm rot="16453772">
              <a:off x="5219862" y="2161187"/>
              <a:ext cx="340136" cy="167559"/>
              <a:chOff x="793750" y="0"/>
              <a:chExt cx="7556501" cy="2116991"/>
            </a:xfrm>
            <a:grpFill/>
          </p:grpSpPr>
          <p:sp>
            <p:nvSpPr>
              <p:cNvPr id="110" name="Freeform 7"/>
              <p:cNvSpPr>
                <a:spLocks/>
              </p:cNvSpPr>
              <p:nvPr/>
            </p:nvSpPr>
            <p:spPr bwMode="auto">
              <a:xfrm>
                <a:off x="793750" y="696178"/>
                <a:ext cx="7413625" cy="1420813"/>
              </a:xfrm>
              <a:custGeom>
                <a:avLst/>
                <a:gdLst/>
                <a:ahLst/>
                <a:cxnLst>
                  <a:cxn ang="0">
                    <a:pos x="9339" y="0"/>
                  </a:cxn>
                  <a:cxn ang="0">
                    <a:pos x="8708" y="106"/>
                  </a:cxn>
                  <a:cxn ang="0">
                    <a:pos x="8060" y="203"/>
                  </a:cxn>
                  <a:cxn ang="0">
                    <a:pos x="7395" y="293"/>
                  </a:cxn>
                  <a:cxn ang="0">
                    <a:pos x="6713" y="375"/>
                  </a:cxn>
                  <a:cxn ang="0">
                    <a:pos x="6018" y="448"/>
                  </a:cxn>
                  <a:cxn ang="0">
                    <a:pos x="5307" y="514"/>
                  </a:cxn>
                  <a:cxn ang="0">
                    <a:pos x="4586" y="568"/>
                  </a:cxn>
                  <a:cxn ang="0">
                    <a:pos x="3853" y="615"/>
                  </a:cxn>
                  <a:cxn ang="0">
                    <a:pos x="1868" y="724"/>
                  </a:cxn>
                  <a:cxn ang="0">
                    <a:pos x="2" y="820"/>
                  </a:cxn>
                  <a:cxn ang="0">
                    <a:pos x="0" y="822"/>
                  </a:cxn>
                  <a:cxn ang="0">
                    <a:pos x="113" y="870"/>
                  </a:cxn>
                  <a:cxn ang="0">
                    <a:pos x="431" y="997"/>
                  </a:cxn>
                  <a:cxn ang="0">
                    <a:pos x="657" y="1081"/>
                  </a:cxn>
                  <a:cxn ang="0">
                    <a:pos x="921" y="1173"/>
                  </a:cxn>
                  <a:cxn ang="0">
                    <a:pos x="1223" y="1270"/>
                  </a:cxn>
                  <a:cxn ang="0">
                    <a:pos x="1559" y="1369"/>
                  </a:cxn>
                  <a:cxn ang="0">
                    <a:pos x="1922" y="1465"/>
                  </a:cxn>
                  <a:cxn ang="0">
                    <a:pos x="2310" y="1555"/>
                  </a:cxn>
                  <a:cxn ang="0">
                    <a:pos x="2718" y="1635"/>
                  </a:cxn>
                  <a:cxn ang="0">
                    <a:pos x="2930" y="1672"/>
                  </a:cxn>
                  <a:cxn ang="0">
                    <a:pos x="3146" y="1703"/>
                  </a:cxn>
                  <a:cxn ang="0">
                    <a:pos x="3363" y="1731"/>
                  </a:cxn>
                  <a:cxn ang="0">
                    <a:pos x="3585" y="1753"/>
                  </a:cxn>
                  <a:cxn ang="0">
                    <a:pos x="3809" y="1771"/>
                  </a:cxn>
                  <a:cxn ang="0">
                    <a:pos x="4035" y="1785"/>
                  </a:cxn>
                  <a:cxn ang="0">
                    <a:pos x="4263" y="1790"/>
                  </a:cxn>
                  <a:cxn ang="0">
                    <a:pos x="4491" y="1790"/>
                  </a:cxn>
                  <a:cxn ang="0">
                    <a:pos x="4720" y="1783"/>
                  </a:cxn>
                  <a:cxn ang="0">
                    <a:pos x="4949" y="1767"/>
                  </a:cxn>
                  <a:cxn ang="0">
                    <a:pos x="5057" y="1759"/>
                  </a:cxn>
                  <a:cxn ang="0">
                    <a:pos x="5267" y="1734"/>
                  </a:cxn>
                  <a:cxn ang="0">
                    <a:pos x="5469" y="1705"/>
                  </a:cxn>
                  <a:cxn ang="0">
                    <a:pos x="5665" y="1672"/>
                  </a:cxn>
                  <a:cxn ang="0">
                    <a:pos x="5853" y="1632"/>
                  </a:cxn>
                  <a:cxn ang="0">
                    <a:pos x="6037" y="1588"/>
                  </a:cxn>
                  <a:cxn ang="0">
                    <a:pos x="6213" y="1540"/>
                  </a:cxn>
                  <a:cxn ang="0">
                    <a:pos x="6383" y="1487"/>
                  </a:cxn>
                  <a:cxn ang="0">
                    <a:pos x="6548" y="1432"/>
                  </a:cxn>
                  <a:cxn ang="0">
                    <a:pos x="6708" y="1374"/>
                  </a:cxn>
                  <a:cxn ang="0">
                    <a:pos x="6863" y="1312"/>
                  </a:cxn>
                  <a:cxn ang="0">
                    <a:pos x="7085" y="1216"/>
                  </a:cxn>
                  <a:cxn ang="0">
                    <a:pos x="7367" y="1081"/>
                  </a:cxn>
                  <a:cxn ang="0">
                    <a:pos x="7629" y="942"/>
                  </a:cxn>
                  <a:cxn ang="0">
                    <a:pos x="7878" y="801"/>
                  </a:cxn>
                  <a:cxn ang="0">
                    <a:pos x="8112" y="660"/>
                  </a:cxn>
                  <a:cxn ang="0">
                    <a:pos x="8549" y="394"/>
                  </a:cxn>
                  <a:cxn ang="0">
                    <a:pos x="8755" y="274"/>
                  </a:cxn>
                  <a:cxn ang="0">
                    <a:pos x="8953" y="166"/>
                  </a:cxn>
                  <a:cxn ang="0">
                    <a:pos x="9148" y="74"/>
                  </a:cxn>
                  <a:cxn ang="0">
                    <a:pos x="9244" y="34"/>
                  </a:cxn>
                  <a:cxn ang="0">
                    <a:pos x="9339" y="0"/>
                  </a:cxn>
                </a:cxnLst>
                <a:rect l="0" t="0" r="r" b="b"/>
                <a:pathLst>
                  <a:path w="9339" h="1790">
                    <a:moveTo>
                      <a:pt x="9339" y="0"/>
                    </a:moveTo>
                    <a:lnTo>
                      <a:pt x="9339" y="0"/>
                    </a:lnTo>
                    <a:lnTo>
                      <a:pt x="9026" y="53"/>
                    </a:lnTo>
                    <a:lnTo>
                      <a:pt x="8708" y="106"/>
                    </a:lnTo>
                    <a:lnTo>
                      <a:pt x="8387" y="156"/>
                    </a:lnTo>
                    <a:lnTo>
                      <a:pt x="8060" y="203"/>
                    </a:lnTo>
                    <a:lnTo>
                      <a:pt x="7730" y="250"/>
                    </a:lnTo>
                    <a:lnTo>
                      <a:pt x="7395" y="293"/>
                    </a:lnTo>
                    <a:lnTo>
                      <a:pt x="7056" y="335"/>
                    </a:lnTo>
                    <a:lnTo>
                      <a:pt x="6713" y="375"/>
                    </a:lnTo>
                    <a:lnTo>
                      <a:pt x="6368" y="413"/>
                    </a:lnTo>
                    <a:lnTo>
                      <a:pt x="6018" y="448"/>
                    </a:lnTo>
                    <a:lnTo>
                      <a:pt x="5664" y="483"/>
                    </a:lnTo>
                    <a:lnTo>
                      <a:pt x="5307" y="514"/>
                    </a:lnTo>
                    <a:lnTo>
                      <a:pt x="4949" y="542"/>
                    </a:lnTo>
                    <a:lnTo>
                      <a:pt x="4586" y="568"/>
                    </a:lnTo>
                    <a:lnTo>
                      <a:pt x="4221" y="592"/>
                    </a:lnTo>
                    <a:lnTo>
                      <a:pt x="3853" y="615"/>
                    </a:lnTo>
                    <a:lnTo>
                      <a:pt x="3853" y="615"/>
                    </a:lnTo>
                    <a:lnTo>
                      <a:pt x="1868" y="724"/>
                    </a:lnTo>
                    <a:lnTo>
                      <a:pt x="919" y="775"/>
                    </a:lnTo>
                    <a:lnTo>
                      <a:pt x="2" y="820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30" y="834"/>
                    </a:lnTo>
                    <a:lnTo>
                      <a:pt x="113" y="870"/>
                    </a:lnTo>
                    <a:lnTo>
                      <a:pt x="249" y="926"/>
                    </a:lnTo>
                    <a:lnTo>
                      <a:pt x="431" y="997"/>
                    </a:lnTo>
                    <a:lnTo>
                      <a:pt x="539" y="1037"/>
                    </a:lnTo>
                    <a:lnTo>
                      <a:pt x="657" y="1081"/>
                    </a:lnTo>
                    <a:lnTo>
                      <a:pt x="784" y="1126"/>
                    </a:lnTo>
                    <a:lnTo>
                      <a:pt x="921" y="1173"/>
                    </a:lnTo>
                    <a:lnTo>
                      <a:pt x="1069" y="1221"/>
                    </a:lnTo>
                    <a:lnTo>
                      <a:pt x="1223" y="1270"/>
                    </a:lnTo>
                    <a:lnTo>
                      <a:pt x="1387" y="1319"/>
                    </a:lnTo>
                    <a:lnTo>
                      <a:pt x="1559" y="1369"/>
                    </a:lnTo>
                    <a:lnTo>
                      <a:pt x="1736" y="1418"/>
                    </a:lnTo>
                    <a:lnTo>
                      <a:pt x="1922" y="1465"/>
                    </a:lnTo>
                    <a:lnTo>
                      <a:pt x="2113" y="1512"/>
                    </a:lnTo>
                    <a:lnTo>
                      <a:pt x="2310" y="1555"/>
                    </a:lnTo>
                    <a:lnTo>
                      <a:pt x="2511" y="1597"/>
                    </a:lnTo>
                    <a:lnTo>
                      <a:pt x="2718" y="1635"/>
                    </a:lnTo>
                    <a:lnTo>
                      <a:pt x="2824" y="1654"/>
                    </a:lnTo>
                    <a:lnTo>
                      <a:pt x="2930" y="1672"/>
                    </a:lnTo>
                    <a:lnTo>
                      <a:pt x="3036" y="1687"/>
                    </a:lnTo>
                    <a:lnTo>
                      <a:pt x="3146" y="1703"/>
                    </a:lnTo>
                    <a:lnTo>
                      <a:pt x="3253" y="1717"/>
                    </a:lnTo>
                    <a:lnTo>
                      <a:pt x="3363" y="1731"/>
                    </a:lnTo>
                    <a:lnTo>
                      <a:pt x="3474" y="1743"/>
                    </a:lnTo>
                    <a:lnTo>
                      <a:pt x="3585" y="1753"/>
                    </a:lnTo>
                    <a:lnTo>
                      <a:pt x="3696" y="1764"/>
                    </a:lnTo>
                    <a:lnTo>
                      <a:pt x="3809" y="1771"/>
                    </a:lnTo>
                    <a:lnTo>
                      <a:pt x="3922" y="1778"/>
                    </a:lnTo>
                    <a:lnTo>
                      <a:pt x="4035" y="1785"/>
                    </a:lnTo>
                    <a:lnTo>
                      <a:pt x="4148" y="1788"/>
                    </a:lnTo>
                    <a:lnTo>
                      <a:pt x="4263" y="1790"/>
                    </a:lnTo>
                    <a:lnTo>
                      <a:pt x="4378" y="1790"/>
                    </a:lnTo>
                    <a:lnTo>
                      <a:pt x="4491" y="1790"/>
                    </a:lnTo>
                    <a:lnTo>
                      <a:pt x="4605" y="1786"/>
                    </a:lnTo>
                    <a:lnTo>
                      <a:pt x="4720" y="1783"/>
                    </a:lnTo>
                    <a:lnTo>
                      <a:pt x="4835" y="1776"/>
                    </a:lnTo>
                    <a:lnTo>
                      <a:pt x="4949" y="1767"/>
                    </a:lnTo>
                    <a:lnTo>
                      <a:pt x="4949" y="1767"/>
                    </a:lnTo>
                    <a:lnTo>
                      <a:pt x="5057" y="1759"/>
                    </a:lnTo>
                    <a:lnTo>
                      <a:pt x="5163" y="1746"/>
                    </a:lnTo>
                    <a:lnTo>
                      <a:pt x="5267" y="1734"/>
                    </a:lnTo>
                    <a:lnTo>
                      <a:pt x="5368" y="1720"/>
                    </a:lnTo>
                    <a:lnTo>
                      <a:pt x="5469" y="1705"/>
                    </a:lnTo>
                    <a:lnTo>
                      <a:pt x="5568" y="1689"/>
                    </a:lnTo>
                    <a:lnTo>
                      <a:pt x="5665" y="1672"/>
                    </a:lnTo>
                    <a:lnTo>
                      <a:pt x="5759" y="1653"/>
                    </a:lnTo>
                    <a:lnTo>
                      <a:pt x="5853" y="1632"/>
                    </a:lnTo>
                    <a:lnTo>
                      <a:pt x="5945" y="1611"/>
                    </a:lnTo>
                    <a:lnTo>
                      <a:pt x="6037" y="1588"/>
                    </a:lnTo>
                    <a:lnTo>
                      <a:pt x="6126" y="1564"/>
                    </a:lnTo>
                    <a:lnTo>
                      <a:pt x="6213" y="1540"/>
                    </a:lnTo>
                    <a:lnTo>
                      <a:pt x="6300" y="1513"/>
                    </a:lnTo>
                    <a:lnTo>
                      <a:pt x="6383" y="1487"/>
                    </a:lnTo>
                    <a:lnTo>
                      <a:pt x="6467" y="1461"/>
                    </a:lnTo>
                    <a:lnTo>
                      <a:pt x="6548" y="1432"/>
                    </a:lnTo>
                    <a:lnTo>
                      <a:pt x="6630" y="1404"/>
                    </a:lnTo>
                    <a:lnTo>
                      <a:pt x="6708" y="1374"/>
                    </a:lnTo>
                    <a:lnTo>
                      <a:pt x="6786" y="1343"/>
                    </a:lnTo>
                    <a:lnTo>
                      <a:pt x="6863" y="1312"/>
                    </a:lnTo>
                    <a:lnTo>
                      <a:pt x="6939" y="1281"/>
                    </a:lnTo>
                    <a:lnTo>
                      <a:pt x="7085" y="1216"/>
                    </a:lnTo>
                    <a:lnTo>
                      <a:pt x="7228" y="1150"/>
                    </a:lnTo>
                    <a:lnTo>
                      <a:pt x="7367" y="1081"/>
                    </a:lnTo>
                    <a:lnTo>
                      <a:pt x="7499" y="1011"/>
                    </a:lnTo>
                    <a:lnTo>
                      <a:pt x="7629" y="942"/>
                    </a:lnTo>
                    <a:lnTo>
                      <a:pt x="7756" y="870"/>
                    </a:lnTo>
                    <a:lnTo>
                      <a:pt x="7878" y="801"/>
                    </a:lnTo>
                    <a:lnTo>
                      <a:pt x="7996" y="730"/>
                    </a:lnTo>
                    <a:lnTo>
                      <a:pt x="8112" y="660"/>
                    </a:lnTo>
                    <a:lnTo>
                      <a:pt x="8337" y="524"/>
                    </a:lnTo>
                    <a:lnTo>
                      <a:pt x="8549" y="394"/>
                    </a:lnTo>
                    <a:lnTo>
                      <a:pt x="8653" y="333"/>
                    </a:lnTo>
                    <a:lnTo>
                      <a:pt x="8755" y="274"/>
                    </a:lnTo>
                    <a:lnTo>
                      <a:pt x="8854" y="219"/>
                    </a:lnTo>
                    <a:lnTo>
                      <a:pt x="8953" y="166"/>
                    </a:lnTo>
                    <a:lnTo>
                      <a:pt x="9051" y="118"/>
                    </a:lnTo>
                    <a:lnTo>
                      <a:pt x="9148" y="74"/>
                    </a:lnTo>
                    <a:lnTo>
                      <a:pt x="9197" y="53"/>
                    </a:lnTo>
                    <a:lnTo>
                      <a:pt x="9244" y="34"/>
                    </a:lnTo>
                    <a:lnTo>
                      <a:pt x="9292" y="17"/>
                    </a:lnTo>
                    <a:lnTo>
                      <a:pt x="9339" y="0"/>
                    </a:lnTo>
                    <a:lnTo>
                      <a:pt x="9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11" name="Freeform 8"/>
              <p:cNvSpPr>
                <a:spLocks/>
              </p:cNvSpPr>
              <p:nvPr/>
            </p:nvSpPr>
            <p:spPr bwMode="auto">
              <a:xfrm>
                <a:off x="795338" y="0"/>
                <a:ext cx="7554913" cy="1363663"/>
              </a:xfrm>
              <a:custGeom>
                <a:avLst/>
                <a:gdLst/>
                <a:ahLst/>
                <a:cxnLst>
                  <a:cxn ang="0">
                    <a:pos x="9337" y="899"/>
                  </a:cxn>
                  <a:cxn ang="0">
                    <a:pos x="9428" y="874"/>
                  </a:cxn>
                  <a:cxn ang="0">
                    <a:pos x="9518" y="862"/>
                  </a:cxn>
                  <a:cxn ang="0">
                    <a:pos x="9466" y="860"/>
                  </a:cxn>
                  <a:cxn ang="0">
                    <a:pos x="9362" y="852"/>
                  </a:cxn>
                  <a:cxn ang="0">
                    <a:pos x="9200" y="827"/>
                  </a:cxn>
                  <a:cxn ang="0">
                    <a:pos x="8971" y="780"/>
                  </a:cxn>
                  <a:cxn ang="0">
                    <a:pos x="8727" y="720"/>
                  </a:cxn>
                  <a:cxn ang="0">
                    <a:pos x="8331" y="608"/>
                  </a:cxn>
                  <a:cxn ang="0">
                    <a:pos x="7891" y="481"/>
                  </a:cxn>
                  <a:cxn ang="0">
                    <a:pos x="7572" y="395"/>
                  </a:cxn>
                  <a:cxn ang="0">
                    <a:pos x="7229" y="308"/>
                  </a:cxn>
                  <a:cxn ang="0">
                    <a:pos x="6861" y="226"/>
                  </a:cxn>
                  <a:cxn ang="0">
                    <a:pos x="6466" y="153"/>
                  </a:cxn>
                  <a:cxn ang="0">
                    <a:pos x="6152" y="104"/>
                  </a:cxn>
                  <a:cxn ang="0">
                    <a:pos x="5933" y="76"/>
                  </a:cxn>
                  <a:cxn ang="0">
                    <a:pos x="5707" y="52"/>
                  </a:cxn>
                  <a:cxn ang="0">
                    <a:pos x="5474" y="31"/>
                  </a:cxn>
                  <a:cxn ang="0">
                    <a:pos x="5231" y="16"/>
                  </a:cxn>
                  <a:cxn ang="0">
                    <a:pos x="4982" y="5"/>
                  </a:cxn>
                  <a:cxn ang="0">
                    <a:pos x="4723" y="0"/>
                  </a:cxn>
                  <a:cxn ang="0">
                    <a:pos x="4456" y="0"/>
                  </a:cxn>
                  <a:cxn ang="0">
                    <a:pos x="4181" y="7"/>
                  </a:cxn>
                  <a:cxn ang="0">
                    <a:pos x="3896" y="19"/>
                  </a:cxn>
                  <a:cxn ang="0">
                    <a:pos x="3750" y="28"/>
                  </a:cxn>
                  <a:cxn ang="0">
                    <a:pos x="3463" y="52"/>
                  </a:cxn>
                  <a:cxn ang="0">
                    <a:pos x="3192" y="82"/>
                  </a:cxn>
                  <a:cxn ang="0">
                    <a:pos x="2935" y="118"/>
                  </a:cxn>
                  <a:cxn ang="0">
                    <a:pos x="2692" y="160"/>
                  </a:cxn>
                  <a:cxn ang="0">
                    <a:pos x="2461" y="209"/>
                  </a:cxn>
                  <a:cxn ang="0">
                    <a:pos x="2243" y="261"/>
                  </a:cxn>
                  <a:cxn ang="0">
                    <a:pos x="2038" y="316"/>
                  </a:cxn>
                  <a:cxn ang="0">
                    <a:pos x="1847" y="377"/>
                  </a:cxn>
                  <a:cxn ang="0">
                    <a:pos x="1666" y="441"/>
                  </a:cxn>
                  <a:cxn ang="0">
                    <a:pos x="1496" y="509"/>
                  </a:cxn>
                  <a:cxn ang="0">
                    <a:pos x="1338" y="579"/>
                  </a:cxn>
                  <a:cxn ang="0">
                    <a:pos x="1192" y="650"/>
                  </a:cxn>
                  <a:cxn ang="0">
                    <a:pos x="1055" y="721"/>
                  </a:cxn>
                  <a:cxn ang="0">
                    <a:pos x="928" y="796"/>
                  </a:cxn>
                  <a:cxn ang="0">
                    <a:pos x="811" y="869"/>
                  </a:cxn>
                  <a:cxn ang="0">
                    <a:pos x="705" y="944"/>
                  </a:cxn>
                  <a:cxn ang="0">
                    <a:pos x="606" y="1017"/>
                  </a:cxn>
                  <a:cxn ang="0">
                    <a:pos x="518" y="1090"/>
                  </a:cxn>
                  <a:cxn ang="0">
                    <a:pos x="436" y="1161"/>
                  </a:cxn>
                  <a:cxn ang="0">
                    <a:pos x="299" y="1295"/>
                  </a:cxn>
                  <a:cxn ang="0">
                    <a:pos x="191" y="1418"/>
                  </a:cxn>
                  <a:cxn ang="0">
                    <a:pos x="111" y="1526"/>
                  </a:cxn>
                  <a:cxn ang="0">
                    <a:pos x="54" y="1613"/>
                  </a:cxn>
                  <a:cxn ang="0">
                    <a:pos x="19" y="1677"/>
                  </a:cxn>
                  <a:cxn ang="0">
                    <a:pos x="0" y="1719"/>
                  </a:cxn>
                  <a:cxn ang="0">
                    <a:pos x="917" y="1674"/>
                  </a:cxn>
                  <a:cxn ang="0">
                    <a:pos x="3851" y="1514"/>
                  </a:cxn>
                  <a:cxn ang="0">
                    <a:pos x="4219" y="1491"/>
                  </a:cxn>
                  <a:cxn ang="0">
                    <a:pos x="4947" y="1441"/>
                  </a:cxn>
                  <a:cxn ang="0">
                    <a:pos x="5662" y="1382"/>
                  </a:cxn>
                  <a:cxn ang="0">
                    <a:pos x="6366" y="1312"/>
                  </a:cxn>
                  <a:cxn ang="0">
                    <a:pos x="7054" y="1234"/>
                  </a:cxn>
                  <a:cxn ang="0">
                    <a:pos x="7728" y="1149"/>
                  </a:cxn>
                  <a:cxn ang="0">
                    <a:pos x="8385" y="1055"/>
                  </a:cxn>
                  <a:cxn ang="0">
                    <a:pos x="9024" y="952"/>
                  </a:cxn>
                  <a:cxn ang="0">
                    <a:pos x="9337" y="899"/>
                  </a:cxn>
                </a:cxnLst>
                <a:rect l="0" t="0" r="r" b="b"/>
                <a:pathLst>
                  <a:path w="9518" h="1719">
                    <a:moveTo>
                      <a:pt x="9337" y="899"/>
                    </a:moveTo>
                    <a:lnTo>
                      <a:pt x="9337" y="899"/>
                    </a:lnTo>
                    <a:lnTo>
                      <a:pt x="9382" y="885"/>
                    </a:lnTo>
                    <a:lnTo>
                      <a:pt x="9428" y="874"/>
                    </a:lnTo>
                    <a:lnTo>
                      <a:pt x="9473" y="867"/>
                    </a:lnTo>
                    <a:lnTo>
                      <a:pt x="9518" y="862"/>
                    </a:lnTo>
                    <a:lnTo>
                      <a:pt x="9518" y="862"/>
                    </a:lnTo>
                    <a:lnTo>
                      <a:pt x="9466" y="860"/>
                    </a:lnTo>
                    <a:lnTo>
                      <a:pt x="9414" y="857"/>
                    </a:lnTo>
                    <a:lnTo>
                      <a:pt x="9362" y="852"/>
                    </a:lnTo>
                    <a:lnTo>
                      <a:pt x="9308" y="845"/>
                    </a:lnTo>
                    <a:lnTo>
                      <a:pt x="9200" y="827"/>
                    </a:lnTo>
                    <a:lnTo>
                      <a:pt x="9087" y="806"/>
                    </a:lnTo>
                    <a:lnTo>
                      <a:pt x="8971" y="780"/>
                    </a:lnTo>
                    <a:lnTo>
                      <a:pt x="8851" y="753"/>
                    </a:lnTo>
                    <a:lnTo>
                      <a:pt x="8727" y="720"/>
                    </a:lnTo>
                    <a:lnTo>
                      <a:pt x="8600" y="685"/>
                    </a:lnTo>
                    <a:lnTo>
                      <a:pt x="8331" y="608"/>
                    </a:lnTo>
                    <a:lnTo>
                      <a:pt x="8043" y="525"/>
                    </a:lnTo>
                    <a:lnTo>
                      <a:pt x="7891" y="481"/>
                    </a:lnTo>
                    <a:lnTo>
                      <a:pt x="7735" y="438"/>
                    </a:lnTo>
                    <a:lnTo>
                      <a:pt x="7572" y="395"/>
                    </a:lnTo>
                    <a:lnTo>
                      <a:pt x="7403" y="351"/>
                    </a:lnTo>
                    <a:lnTo>
                      <a:pt x="7229" y="308"/>
                    </a:lnTo>
                    <a:lnTo>
                      <a:pt x="7049" y="266"/>
                    </a:lnTo>
                    <a:lnTo>
                      <a:pt x="6861" y="226"/>
                    </a:lnTo>
                    <a:lnTo>
                      <a:pt x="6666" y="189"/>
                    </a:lnTo>
                    <a:lnTo>
                      <a:pt x="6466" y="153"/>
                    </a:lnTo>
                    <a:lnTo>
                      <a:pt x="6258" y="120"/>
                    </a:lnTo>
                    <a:lnTo>
                      <a:pt x="6152" y="104"/>
                    </a:lnTo>
                    <a:lnTo>
                      <a:pt x="6044" y="90"/>
                    </a:lnTo>
                    <a:lnTo>
                      <a:pt x="5933" y="76"/>
                    </a:lnTo>
                    <a:lnTo>
                      <a:pt x="5822" y="64"/>
                    </a:lnTo>
                    <a:lnTo>
                      <a:pt x="5707" y="52"/>
                    </a:lnTo>
                    <a:lnTo>
                      <a:pt x="5592" y="42"/>
                    </a:lnTo>
                    <a:lnTo>
                      <a:pt x="5474" y="31"/>
                    </a:lnTo>
                    <a:lnTo>
                      <a:pt x="5354" y="23"/>
                    </a:lnTo>
                    <a:lnTo>
                      <a:pt x="5231" y="16"/>
                    </a:lnTo>
                    <a:lnTo>
                      <a:pt x="5107" y="10"/>
                    </a:lnTo>
                    <a:lnTo>
                      <a:pt x="4982" y="5"/>
                    </a:lnTo>
                    <a:lnTo>
                      <a:pt x="4854" y="2"/>
                    </a:lnTo>
                    <a:lnTo>
                      <a:pt x="4723" y="0"/>
                    </a:lnTo>
                    <a:lnTo>
                      <a:pt x="4591" y="0"/>
                    </a:lnTo>
                    <a:lnTo>
                      <a:pt x="4456" y="0"/>
                    </a:lnTo>
                    <a:lnTo>
                      <a:pt x="4318" y="2"/>
                    </a:lnTo>
                    <a:lnTo>
                      <a:pt x="4181" y="7"/>
                    </a:lnTo>
                    <a:lnTo>
                      <a:pt x="4039" y="12"/>
                    </a:lnTo>
                    <a:lnTo>
                      <a:pt x="3896" y="19"/>
                    </a:lnTo>
                    <a:lnTo>
                      <a:pt x="3750" y="28"/>
                    </a:lnTo>
                    <a:lnTo>
                      <a:pt x="3750" y="28"/>
                    </a:lnTo>
                    <a:lnTo>
                      <a:pt x="3606" y="38"/>
                    </a:lnTo>
                    <a:lnTo>
                      <a:pt x="3463" y="52"/>
                    </a:lnTo>
                    <a:lnTo>
                      <a:pt x="3326" y="66"/>
                    </a:lnTo>
                    <a:lnTo>
                      <a:pt x="3192" y="82"/>
                    </a:lnTo>
                    <a:lnTo>
                      <a:pt x="3062" y="99"/>
                    </a:lnTo>
                    <a:lnTo>
                      <a:pt x="2935" y="118"/>
                    </a:lnTo>
                    <a:lnTo>
                      <a:pt x="2812" y="139"/>
                    </a:lnTo>
                    <a:lnTo>
                      <a:pt x="2692" y="160"/>
                    </a:lnTo>
                    <a:lnTo>
                      <a:pt x="2575" y="184"/>
                    </a:lnTo>
                    <a:lnTo>
                      <a:pt x="2461" y="209"/>
                    </a:lnTo>
                    <a:lnTo>
                      <a:pt x="2351" y="233"/>
                    </a:lnTo>
                    <a:lnTo>
                      <a:pt x="2243" y="261"/>
                    </a:lnTo>
                    <a:lnTo>
                      <a:pt x="2139" y="289"/>
                    </a:lnTo>
                    <a:lnTo>
                      <a:pt x="2038" y="316"/>
                    </a:lnTo>
                    <a:lnTo>
                      <a:pt x="1941" y="348"/>
                    </a:lnTo>
                    <a:lnTo>
                      <a:pt x="1847" y="377"/>
                    </a:lnTo>
                    <a:lnTo>
                      <a:pt x="1755" y="410"/>
                    </a:lnTo>
                    <a:lnTo>
                      <a:pt x="1666" y="441"/>
                    </a:lnTo>
                    <a:lnTo>
                      <a:pt x="1579" y="474"/>
                    </a:lnTo>
                    <a:lnTo>
                      <a:pt x="1496" y="509"/>
                    </a:lnTo>
                    <a:lnTo>
                      <a:pt x="1416" y="544"/>
                    </a:lnTo>
                    <a:lnTo>
                      <a:pt x="1338" y="579"/>
                    </a:lnTo>
                    <a:lnTo>
                      <a:pt x="1263" y="614"/>
                    </a:lnTo>
                    <a:lnTo>
                      <a:pt x="1192" y="650"/>
                    </a:lnTo>
                    <a:lnTo>
                      <a:pt x="1122" y="685"/>
                    </a:lnTo>
                    <a:lnTo>
                      <a:pt x="1055" y="721"/>
                    </a:lnTo>
                    <a:lnTo>
                      <a:pt x="990" y="760"/>
                    </a:lnTo>
                    <a:lnTo>
                      <a:pt x="928" y="796"/>
                    </a:lnTo>
                    <a:lnTo>
                      <a:pt x="869" y="833"/>
                    </a:lnTo>
                    <a:lnTo>
                      <a:pt x="811" y="869"/>
                    </a:lnTo>
                    <a:lnTo>
                      <a:pt x="757" y="907"/>
                    </a:lnTo>
                    <a:lnTo>
                      <a:pt x="705" y="944"/>
                    </a:lnTo>
                    <a:lnTo>
                      <a:pt x="655" y="980"/>
                    </a:lnTo>
                    <a:lnTo>
                      <a:pt x="606" y="1017"/>
                    </a:lnTo>
                    <a:lnTo>
                      <a:pt x="561" y="1053"/>
                    </a:lnTo>
                    <a:lnTo>
                      <a:pt x="518" y="1090"/>
                    </a:lnTo>
                    <a:lnTo>
                      <a:pt x="476" y="1125"/>
                    </a:lnTo>
                    <a:lnTo>
                      <a:pt x="436" y="1161"/>
                    </a:lnTo>
                    <a:lnTo>
                      <a:pt x="365" y="1229"/>
                    </a:lnTo>
                    <a:lnTo>
                      <a:pt x="299" y="1295"/>
                    </a:lnTo>
                    <a:lnTo>
                      <a:pt x="241" y="1359"/>
                    </a:lnTo>
                    <a:lnTo>
                      <a:pt x="191" y="1418"/>
                    </a:lnTo>
                    <a:lnTo>
                      <a:pt x="147" y="1474"/>
                    </a:lnTo>
                    <a:lnTo>
                      <a:pt x="111" y="1526"/>
                    </a:lnTo>
                    <a:lnTo>
                      <a:pt x="80" y="1573"/>
                    </a:lnTo>
                    <a:lnTo>
                      <a:pt x="54" y="1613"/>
                    </a:lnTo>
                    <a:lnTo>
                      <a:pt x="33" y="1648"/>
                    </a:lnTo>
                    <a:lnTo>
                      <a:pt x="19" y="1677"/>
                    </a:lnTo>
                    <a:lnTo>
                      <a:pt x="8" y="1698"/>
                    </a:lnTo>
                    <a:lnTo>
                      <a:pt x="0" y="1719"/>
                    </a:lnTo>
                    <a:lnTo>
                      <a:pt x="0" y="1719"/>
                    </a:lnTo>
                    <a:lnTo>
                      <a:pt x="917" y="1674"/>
                    </a:lnTo>
                    <a:lnTo>
                      <a:pt x="1866" y="1623"/>
                    </a:lnTo>
                    <a:lnTo>
                      <a:pt x="3851" y="1514"/>
                    </a:lnTo>
                    <a:lnTo>
                      <a:pt x="3851" y="1514"/>
                    </a:lnTo>
                    <a:lnTo>
                      <a:pt x="4219" y="1491"/>
                    </a:lnTo>
                    <a:lnTo>
                      <a:pt x="4584" y="1467"/>
                    </a:lnTo>
                    <a:lnTo>
                      <a:pt x="4947" y="1441"/>
                    </a:lnTo>
                    <a:lnTo>
                      <a:pt x="5305" y="1413"/>
                    </a:lnTo>
                    <a:lnTo>
                      <a:pt x="5662" y="1382"/>
                    </a:lnTo>
                    <a:lnTo>
                      <a:pt x="6016" y="1347"/>
                    </a:lnTo>
                    <a:lnTo>
                      <a:pt x="6366" y="1312"/>
                    </a:lnTo>
                    <a:lnTo>
                      <a:pt x="6711" y="1274"/>
                    </a:lnTo>
                    <a:lnTo>
                      <a:pt x="7054" y="1234"/>
                    </a:lnTo>
                    <a:lnTo>
                      <a:pt x="7393" y="1192"/>
                    </a:lnTo>
                    <a:lnTo>
                      <a:pt x="7728" y="1149"/>
                    </a:lnTo>
                    <a:lnTo>
                      <a:pt x="8058" y="1102"/>
                    </a:lnTo>
                    <a:lnTo>
                      <a:pt x="8385" y="1055"/>
                    </a:lnTo>
                    <a:lnTo>
                      <a:pt x="8706" y="1005"/>
                    </a:lnTo>
                    <a:lnTo>
                      <a:pt x="9024" y="952"/>
                    </a:lnTo>
                    <a:lnTo>
                      <a:pt x="9337" y="899"/>
                    </a:lnTo>
                    <a:lnTo>
                      <a:pt x="9337" y="8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89" name="Group 168"/>
            <p:cNvGrpSpPr/>
            <p:nvPr/>
          </p:nvGrpSpPr>
          <p:grpSpPr>
            <a:xfrm rot="2267926">
              <a:off x="5349664" y="2372648"/>
              <a:ext cx="340137" cy="167559"/>
              <a:chOff x="793750" y="0"/>
              <a:chExt cx="7556501" cy="2116991"/>
            </a:xfrm>
            <a:grpFill/>
          </p:grpSpPr>
          <p:sp>
            <p:nvSpPr>
              <p:cNvPr id="108" name="Freeform 7"/>
              <p:cNvSpPr>
                <a:spLocks/>
              </p:cNvSpPr>
              <p:nvPr/>
            </p:nvSpPr>
            <p:spPr bwMode="auto">
              <a:xfrm>
                <a:off x="793750" y="696178"/>
                <a:ext cx="7413625" cy="1420813"/>
              </a:xfrm>
              <a:custGeom>
                <a:avLst/>
                <a:gdLst/>
                <a:ahLst/>
                <a:cxnLst>
                  <a:cxn ang="0">
                    <a:pos x="9339" y="0"/>
                  </a:cxn>
                  <a:cxn ang="0">
                    <a:pos x="8708" y="106"/>
                  </a:cxn>
                  <a:cxn ang="0">
                    <a:pos x="8060" y="203"/>
                  </a:cxn>
                  <a:cxn ang="0">
                    <a:pos x="7395" y="293"/>
                  </a:cxn>
                  <a:cxn ang="0">
                    <a:pos x="6713" y="375"/>
                  </a:cxn>
                  <a:cxn ang="0">
                    <a:pos x="6018" y="448"/>
                  </a:cxn>
                  <a:cxn ang="0">
                    <a:pos x="5307" y="514"/>
                  </a:cxn>
                  <a:cxn ang="0">
                    <a:pos x="4586" y="568"/>
                  </a:cxn>
                  <a:cxn ang="0">
                    <a:pos x="3853" y="615"/>
                  </a:cxn>
                  <a:cxn ang="0">
                    <a:pos x="1868" y="724"/>
                  </a:cxn>
                  <a:cxn ang="0">
                    <a:pos x="2" y="820"/>
                  </a:cxn>
                  <a:cxn ang="0">
                    <a:pos x="0" y="822"/>
                  </a:cxn>
                  <a:cxn ang="0">
                    <a:pos x="113" y="870"/>
                  </a:cxn>
                  <a:cxn ang="0">
                    <a:pos x="431" y="997"/>
                  </a:cxn>
                  <a:cxn ang="0">
                    <a:pos x="657" y="1081"/>
                  </a:cxn>
                  <a:cxn ang="0">
                    <a:pos x="921" y="1173"/>
                  </a:cxn>
                  <a:cxn ang="0">
                    <a:pos x="1223" y="1270"/>
                  </a:cxn>
                  <a:cxn ang="0">
                    <a:pos x="1559" y="1369"/>
                  </a:cxn>
                  <a:cxn ang="0">
                    <a:pos x="1922" y="1465"/>
                  </a:cxn>
                  <a:cxn ang="0">
                    <a:pos x="2310" y="1555"/>
                  </a:cxn>
                  <a:cxn ang="0">
                    <a:pos x="2718" y="1635"/>
                  </a:cxn>
                  <a:cxn ang="0">
                    <a:pos x="2930" y="1672"/>
                  </a:cxn>
                  <a:cxn ang="0">
                    <a:pos x="3146" y="1703"/>
                  </a:cxn>
                  <a:cxn ang="0">
                    <a:pos x="3363" y="1731"/>
                  </a:cxn>
                  <a:cxn ang="0">
                    <a:pos x="3585" y="1753"/>
                  </a:cxn>
                  <a:cxn ang="0">
                    <a:pos x="3809" y="1771"/>
                  </a:cxn>
                  <a:cxn ang="0">
                    <a:pos x="4035" y="1785"/>
                  </a:cxn>
                  <a:cxn ang="0">
                    <a:pos x="4263" y="1790"/>
                  </a:cxn>
                  <a:cxn ang="0">
                    <a:pos x="4491" y="1790"/>
                  </a:cxn>
                  <a:cxn ang="0">
                    <a:pos x="4720" y="1783"/>
                  </a:cxn>
                  <a:cxn ang="0">
                    <a:pos x="4949" y="1767"/>
                  </a:cxn>
                  <a:cxn ang="0">
                    <a:pos x="5057" y="1759"/>
                  </a:cxn>
                  <a:cxn ang="0">
                    <a:pos x="5267" y="1734"/>
                  </a:cxn>
                  <a:cxn ang="0">
                    <a:pos x="5469" y="1705"/>
                  </a:cxn>
                  <a:cxn ang="0">
                    <a:pos x="5665" y="1672"/>
                  </a:cxn>
                  <a:cxn ang="0">
                    <a:pos x="5853" y="1632"/>
                  </a:cxn>
                  <a:cxn ang="0">
                    <a:pos x="6037" y="1588"/>
                  </a:cxn>
                  <a:cxn ang="0">
                    <a:pos x="6213" y="1540"/>
                  </a:cxn>
                  <a:cxn ang="0">
                    <a:pos x="6383" y="1487"/>
                  </a:cxn>
                  <a:cxn ang="0">
                    <a:pos x="6548" y="1432"/>
                  </a:cxn>
                  <a:cxn ang="0">
                    <a:pos x="6708" y="1374"/>
                  </a:cxn>
                  <a:cxn ang="0">
                    <a:pos x="6863" y="1312"/>
                  </a:cxn>
                  <a:cxn ang="0">
                    <a:pos x="7085" y="1216"/>
                  </a:cxn>
                  <a:cxn ang="0">
                    <a:pos x="7367" y="1081"/>
                  </a:cxn>
                  <a:cxn ang="0">
                    <a:pos x="7629" y="942"/>
                  </a:cxn>
                  <a:cxn ang="0">
                    <a:pos x="7878" y="801"/>
                  </a:cxn>
                  <a:cxn ang="0">
                    <a:pos x="8112" y="660"/>
                  </a:cxn>
                  <a:cxn ang="0">
                    <a:pos x="8549" y="394"/>
                  </a:cxn>
                  <a:cxn ang="0">
                    <a:pos x="8755" y="274"/>
                  </a:cxn>
                  <a:cxn ang="0">
                    <a:pos x="8953" y="166"/>
                  </a:cxn>
                  <a:cxn ang="0">
                    <a:pos x="9148" y="74"/>
                  </a:cxn>
                  <a:cxn ang="0">
                    <a:pos x="9244" y="34"/>
                  </a:cxn>
                  <a:cxn ang="0">
                    <a:pos x="9339" y="0"/>
                  </a:cxn>
                </a:cxnLst>
                <a:rect l="0" t="0" r="r" b="b"/>
                <a:pathLst>
                  <a:path w="9339" h="1790">
                    <a:moveTo>
                      <a:pt x="9339" y="0"/>
                    </a:moveTo>
                    <a:lnTo>
                      <a:pt x="9339" y="0"/>
                    </a:lnTo>
                    <a:lnTo>
                      <a:pt x="9026" y="53"/>
                    </a:lnTo>
                    <a:lnTo>
                      <a:pt x="8708" y="106"/>
                    </a:lnTo>
                    <a:lnTo>
                      <a:pt x="8387" y="156"/>
                    </a:lnTo>
                    <a:lnTo>
                      <a:pt x="8060" y="203"/>
                    </a:lnTo>
                    <a:lnTo>
                      <a:pt x="7730" y="250"/>
                    </a:lnTo>
                    <a:lnTo>
                      <a:pt x="7395" y="293"/>
                    </a:lnTo>
                    <a:lnTo>
                      <a:pt x="7056" y="335"/>
                    </a:lnTo>
                    <a:lnTo>
                      <a:pt x="6713" y="375"/>
                    </a:lnTo>
                    <a:lnTo>
                      <a:pt x="6368" y="413"/>
                    </a:lnTo>
                    <a:lnTo>
                      <a:pt x="6018" y="448"/>
                    </a:lnTo>
                    <a:lnTo>
                      <a:pt x="5664" y="483"/>
                    </a:lnTo>
                    <a:lnTo>
                      <a:pt x="5307" y="514"/>
                    </a:lnTo>
                    <a:lnTo>
                      <a:pt x="4949" y="542"/>
                    </a:lnTo>
                    <a:lnTo>
                      <a:pt x="4586" y="568"/>
                    </a:lnTo>
                    <a:lnTo>
                      <a:pt x="4221" y="592"/>
                    </a:lnTo>
                    <a:lnTo>
                      <a:pt x="3853" y="615"/>
                    </a:lnTo>
                    <a:lnTo>
                      <a:pt x="3853" y="615"/>
                    </a:lnTo>
                    <a:lnTo>
                      <a:pt x="1868" y="724"/>
                    </a:lnTo>
                    <a:lnTo>
                      <a:pt x="919" y="775"/>
                    </a:lnTo>
                    <a:lnTo>
                      <a:pt x="2" y="820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30" y="834"/>
                    </a:lnTo>
                    <a:lnTo>
                      <a:pt x="113" y="870"/>
                    </a:lnTo>
                    <a:lnTo>
                      <a:pt x="249" y="926"/>
                    </a:lnTo>
                    <a:lnTo>
                      <a:pt x="431" y="997"/>
                    </a:lnTo>
                    <a:lnTo>
                      <a:pt x="539" y="1037"/>
                    </a:lnTo>
                    <a:lnTo>
                      <a:pt x="657" y="1081"/>
                    </a:lnTo>
                    <a:lnTo>
                      <a:pt x="784" y="1126"/>
                    </a:lnTo>
                    <a:lnTo>
                      <a:pt x="921" y="1173"/>
                    </a:lnTo>
                    <a:lnTo>
                      <a:pt x="1069" y="1221"/>
                    </a:lnTo>
                    <a:lnTo>
                      <a:pt x="1223" y="1270"/>
                    </a:lnTo>
                    <a:lnTo>
                      <a:pt x="1387" y="1319"/>
                    </a:lnTo>
                    <a:lnTo>
                      <a:pt x="1559" y="1369"/>
                    </a:lnTo>
                    <a:lnTo>
                      <a:pt x="1736" y="1418"/>
                    </a:lnTo>
                    <a:lnTo>
                      <a:pt x="1922" y="1465"/>
                    </a:lnTo>
                    <a:lnTo>
                      <a:pt x="2113" y="1512"/>
                    </a:lnTo>
                    <a:lnTo>
                      <a:pt x="2310" y="1555"/>
                    </a:lnTo>
                    <a:lnTo>
                      <a:pt x="2511" y="1597"/>
                    </a:lnTo>
                    <a:lnTo>
                      <a:pt x="2718" y="1635"/>
                    </a:lnTo>
                    <a:lnTo>
                      <a:pt x="2824" y="1654"/>
                    </a:lnTo>
                    <a:lnTo>
                      <a:pt x="2930" y="1672"/>
                    </a:lnTo>
                    <a:lnTo>
                      <a:pt x="3036" y="1687"/>
                    </a:lnTo>
                    <a:lnTo>
                      <a:pt x="3146" y="1703"/>
                    </a:lnTo>
                    <a:lnTo>
                      <a:pt x="3253" y="1717"/>
                    </a:lnTo>
                    <a:lnTo>
                      <a:pt x="3363" y="1731"/>
                    </a:lnTo>
                    <a:lnTo>
                      <a:pt x="3474" y="1743"/>
                    </a:lnTo>
                    <a:lnTo>
                      <a:pt x="3585" y="1753"/>
                    </a:lnTo>
                    <a:lnTo>
                      <a:pt x="3696" y="1764"/>
                    </a:lnTo>
                    <a:lnTo>
                      <a:pt x="3809" y="1771"/>
                    </a:lnTo>
                    <a:lnTo>
                      <a:pt x="3922" y="1778"/>
                    </a:lnTo>
                    <a:lnTo>
                      <a:pt x="4035" y="1785"/>
                    </a:lnTo>
                    <a:lnTo>
                      <a:pt x="4148" y="1788"/>
                    </a:lnTo>
                    <a:lnTo>
                      <a:pt x="4263" y="1790"/>
                    </a:lnTo>
                    <a:lnTo>
                      <a:pt x="4378" y="1790"/>
                    </a:lnTo>
                    <a:lnTo>
                      <a:pt x="4491" y="1790"/>
                    </a:lnTo>
                    <a:lnTo>
                      <a:pt x="4605" y="1786"/>
                    </a:lnTo>
                    <a:lnTo>
                      <a:pt x="4720" y="1783"/>
                    </a:lnTo>
                    <a:lnTo>
                      <a:pt x="4835" y="1776"/>
                    </a:lnTo>
                    <a:lnTo>
                      <a:pt x="4949" y="1767"/>
                    </a:lnTo>
                    <a:lnTo>
                      <a:pt x="4949" y="1767"/>
                    </a:lnTo>
                    <a:lnTo>
                      <a:pt x="5057" y="1759"/>
                    </a:lnTo>
                    <a:lnTo>
                      <a:pt x="5163" y="1746"/>
                    </a:lnTo>
                    <a:lnTo>
                      <a:pt x="5267" y="1734"/>
                    </a:lnTo>
                    <a:lnTo>
                      <a:pt x="5368" y="1720"/>
                    </a:lnTo>
                    <a:lnTo>
                      <a:pt x="5469" y="1705"/>
                    </a:lnTo>
                    <a:lnTo>
                      <a:pt x="5568" y="1689"/>
                    </a:lnTo>
                    <a:lnTo>
                      <a:pt x="5665" y="1672"/>
                    </a:lnTo>
                    <a:lnTo>
                      <a:pt x="5759" y="1653"/>
                    </a:lnTo>
                    <a:lnTo>
                      <a:pt x="5853" y="1632"/>
                    </a:lnTo>
                    <a:lnTo>
                      <a:pt x="5945" y="1611"/>
                    </a:lnTo>
                    <a:lnTo>
                      <a:pt x="6037" y="1588"/>
                    </a:lnTo>
                    <a:lnTo>
                      <a:pt x="6126" y="1564"/>
                    </a:lnTo>
                    <a:lnTo>
                      <a:pt x="6213" y="1540"/>
                    </a:lnTo>
                    <a:lnTo>
                      <a:pt x="6300" y="1513"/>
                    </a:lnTo>
                    <a:lnTo>
                      <a:pt x="6383" y="1487"/>
                    </a:lnTo>
                    <a:lnTo>
                      <a:pt x="6467" y="1461"/>
                    </a:lnTo>
                    <a:lnTo>
                      <a:pt x="6548" y="1432"/>
                    </a:lnTo>
                    <a:lnTo>
                      <a:pt x="6630" y="1404"/>
                    </a:lnTo>
                    <a:lnTo>
                      <a:pt x="6708" y="1374"/>
                    </a:lnTo>
                    <a:lnTo>
                      <a:pt x="6786" y="1343"/>
                    </a:lnTo>
                    <a:lnTo>
                      <a:pt x="6863" y="1312"/>
                    </a:lnTo>
                    <a:lnTo>
                      <a:pt x="6939" y="1281"/>
                    </a:lnTo>
                    <a:lnTo>
                      <a:pt x="7085" y="1216"/>
                    </a:lnTo>
                    <a:lnTo>
                      <a:pt x="7228" y="1150"/>
                    </a:lnTo>
                    <a:lnTo>
                      <a:pt x="7367" y="1081"/>
                    </a:lnTo>
                    <a:lnTo>
                      <a:pt x="7499" y="1011"/>
                    </a:lnTo>
                    <a:lnTo>
                      <a:pt x="7629" y="942"/>
                    </a:lnTo>
                    <a:lnTo>
                      <a:pt x="7756" y="870"/>
                    </a:lnTo>
                    <a:lnTo>
                      <a:pt x="7878" y="801"/>
                    </a:lnTo>
                    <a:lnTo>
                      <a:pt x="7996" y="730"/>
                    </a:lnTo>
                    <a:lnTo>
                      <a:pt x="8112" y="660"/>
                    </a:lnTo>
                    <a:lnTo>
                      <a:pt x="8337" y="524"/>
                    </a:lnTo>
                    <a:lnTo>
                      <a:pt x="8549" y="394"/>
                    </a:lnTo>
                    <a:lnTo>
                      <a:pt x="8653" y="333"/>
                    </a:lnTo>
                    <a:lnTo>
                      <a:pt x="8755" y="274"/>
                    </a:lnTo>
                    <a:lnTo>
                      <a:pt x="8854" y="219"/>
                    </a:lnTo>
                    <a:lnTo>
                      <a:pt x="8953" y="166"/>
                    </a:lnTo>
                    <a:lnTo>
                      <a:pt x="9051" y="118"/>
                    </a:lnTo>
                    <a:lnTo>
                      <a:pt x="9148" y="74"/>
                    </a:lnTo>
                    <a:lnTo>
                      <a:pt x="9197" y="53"/>
                    </a:lnTo>
                    <a:lnTo>
                      <a:pt x="9244" y="34"/>
                    </a:lnTo>
                    <a:lnTo>
                      <a:pt x="9292" y="17"/>
                    </a:lnTo>
                    <a:lnTo>
                      <a:pt x="9339" y="0"/>
                    </a:lnTo>
                    <a:lnTo>
                      <a:pt x="9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09" name="Freeform 8"/>
              <p:cNvSpPr>
                <a:spLocks/>
              </p:cNvSpPr>
              <p:nvPr/>
            </p:nvSpPr>
            <p:spPr bwMode="auto">
              <a:xfrm>
                <a:off x="795338" y="0"/>
                <a:ext cx="7554913" cy="1363663"/>
              </a:xfrm>
              <a:custGeom>
                <a:avLst/>
                <a:gdLst/>
                <a:ahLst/>
                <a:cxnLst>
                  <a:cxn ang="0">
                    <a:pos x="9337" y="899"/>
                  </a:cxn>
                  <a:cxn ang="0">
                    <a:pos x="9428" y="874"/>
                  </a:cxn>
                  <a:cxn ang="0">
                    <a:pos x="9518" y="862"/>
                  </a:cxn>
                  <a:cxn ang="0">
                    <a:pos x="9466" y="860"/>
                  </a:cxn>
                  <a:cxn ang="0">
                    <a:pos x="9362" y="852"/>
                  </a:cxn>
                  <a:cxn ang="0">
                    <a:pos x="9200" y="827"/>
                  </a:cxn>
                  <a:cxn ang="0">
                    <a:pos x="8971" y="780"/>
                  </a:cxn>
                  <a:cxn ang="0">
                    <a:pos x="8727" y="720"/>
                  </a:cxn>
                  <a:cxn ang="0">
                    <a:pos x="8331" y="608"/>
                  </a:cxn>
                  <a:cxn ang="0">
                    <a:pos x="7891" y="481"/>
                  </a:cxn>
                  <a:cxn ang="0">
                    <a:pos x="7572" y="395"/>
                  </a:cxn>
                  <a:cxn ang="0">
                    <a:pos x="7229" y="308"/>
                  </a:cxn>
                  <a:cxn ang="0">
                    <a:pos x="6861" y="226"/>
                  </a:cxn>
                  <a:cxn ang="0">
                    <a:pos x="6466" y="153"/>
                  </a:cxn>
                  <a:cxn ang="0">
                    <a:pos x="6152" y="104"/>
                  </a:cxn>
                  <a:cxn ang="0">
                    <a:pos x="5933" y="76"/>
                  </a:cxn>
                  <a:cxn ang="0">
                    <a:pos x="5707" y="52"/>
                  </a:cxn>
                  <a:cxn ang="0">
                    <a:pos x="5474" y="31"/>
                  </a:cxn>
                  <a:cxn ang="0">
                    <a:pos x="5231" y="16"/>
                  </a:cxn>
                  <a:cxn ang="0">
                    <a:pos x="4982" y="5"/>
                  </a:cxn>
                  <a:cxn ang="0">
                    <a:pos x="4723" y="0"/>
                  </a:cxn>
                  <a:cxn ang="0">
                    <a:pos x="4456" y="0"/>
                  </a:cxn>
                  <a:cxn ang="0">
                    <a:pos x="4181" y="7"/>
                  </a:cxn>
                  <a:cxn ang="0">
                    <a:pos x="3896" y="19"/>
                  </a:cxn>
                  <a:cxn ang="0">
                    <a:pos x="3750" y="28"/>
                  </a:cxn>
                  <a:cxn ang="0">
                    <a:pos x="3463" y="52"/>
                  </a:cxn>
                  <a:cxn ang="0">
                    <a:pos x="3192" y="82"/>
                  </a:cxn>
                  <a:cxn ang="0">
                    <a:pos x="2935" y="118"/>
                  </a:cxn>
                  <a:cxn ang="0">
                    <a:pos x="2692" y="160"/>
                  </a:cxn>
                  <a:cxn ang="0">
                    <a:pos x="2461" y="209"/>
                  </a:cxn>
                  <a:cxn ang="0">
                    <a:pos x="2243" y="261"/>
                  </a:cxn>
                  <a:cxn ang="0">
                    <a:pos x="2038" y="316"/>
                  </a:cxn>
                  <a:cxn ang="0">
                    <a:pos x="1847" y="377"/>
                  </a:cxn>
                  <a:cxn ang="0">
                    <a:pos x="1666" y="441"/>
                  </a:cxn>
                  <a:cxn ang="0">
                    <a:pos x="1496" y="509"/>
                  </a:cxn>
                  <a:cxn ang="0">
                    <a:pos x="1338" y="579"/>
                  </a:cxn>
                  <a:cxn ang="0">
                    <a:pos x="1192" y="650"/>
                  </a:cxn>
                  <a:cxn ang="0">
                    <a:pos x="1055" y="721"/>
                  </a:cxn>
                  <a:cxn ang="0">
                    <a:pos x="928" y="796"/>
                  </a:cxn>
                  <a:cxn ang="0">
                    <a:pos x="811" y="869"/>
                  </a:cxn>
                  <a:cxn ang="0">
                    <a:pos x="705" y="944"/>
                  </a:cxn>
                  <a:cxn ang="0">
                    <a:pos x="606" y="1017"/>
                  </a:cxn>
                  <a:cxn ang="0">
                    <a:pos x="518" y="1090"/>
                  </a:cxn>
                  <a:cxn ang="0">
                    <a:pos x="436" y="1161"/>
                  </a:cxn>
                  <a:cxn ang="0">
                    <a:pos x="299" y="1295"/>
                  </a:cxn>
                  <a:cxn ang="0">
                    <a:pos x="191" y="1418"/>
                  </a:cxn>
                  <a:cxn ang="0">
                    <a:pos x="111" y="1526"/>
                  </a:cxn>
                  <a:cxn ang="0">
                    <a:pos x="54" y="1613"/>
                  </a:cxn>
                  <a:cxn ang="0">
                    <a:pos x="19" y="1677"/>
                  </a:cxn>
                  <a:cxn ang="0">
                    <a:pos x="0" y="1719"/>
                  </a:cxn>
                  <a:cxn ang="0">
                    <a:pos x="917" y="1674"/>
                  </a:cxn>
                  <a:cxn ang="0">
                    <a:pos x="3851" y="1514"/>
                  </a:cxn>
                  <a:cxn ang="0">
                    <a:pos x="4219" y="1491"/>
                  </a:cxn>
                  <a:cxn ang="0">
                    <a:pos x="4947" y="1441"/>
                  </a:cxn>
                  <a:cxn ang="0">
                    <a:pos x="5662" y="1382"/>
                  </a:cxn>
                  <a:cxn ang="0">
                    <a:pos x="6366" y="1312"/>
                  </a:cxn>
                  <a:cxn ang="0">
                    <a:pos x="7054" y="1234"/>
                  </a:cxn>
                  <a:cxn ang="0">
                    <a:pos x="7728" y="1149"/>
                  </a:cxn>
                  <a:cxn ang="0">
                    <a:pos x="8385" y="1055"/>
                  </a:cxn>
                  <a:cxn ang="0">
                    <a:pos x="9024" y="952"/>
                  </a:cxn>
                  <a:cxn ang="0">
                    <a:pos x="9337" y="899"/>
                  </a:cxn>
                </a:cxnLst>
                <a:rect l="0" t="0" r="r" b="b"/>
                <a:pathLst>
                  <a:path w="9518" h="1719">
                    <a:moveTo>
                      <a:pt x="9337" y="899"/>
                    </a:moveTo>
                    <a:lnTo>
                      <a:pt x="9337" y="899"/>
                    </a:lnTo>
                    <a:lnTo>
                      <a:pt x="9382" y="885"/>
                    </a:lnTo>
                    <a:lnTo>
                      <a:pt x="9428" y="874"/>
                    </a:lnTo>
                    <a:lnTo>
                      <a:pt x="9473" y="867"/>
                    </a:lnTo>
                    <a:lnTo>
                      <a:pt x="9518" y="862"/>
                    </a:lnTo>
                    <a:lnTo>
                      <a:pt x="9518" y="862"/>
                    </a:lnTo>
                    <a:lnTo>
                      <a:pt x="9466" y="860"/>
                    </a:lnTo>
                    <a:lnTo>
                      <a:pt x="9414" y="857"/>
                    </a:lnTo>
                    <a:lnTo>
                      <a:pt x="9362" y="852"/>
                    </a:lnTo>
                    <a:lnTo>
                      <a:pt x="9308" y="845"/>
                    </a:lnTo>
                    <a:lnTo>
                      <a:pt x="9200" y="827"/>
                    </a:lnTo>
                    <a:lnTo>
                      <a:pt x="9087" y="806"/>
                    </a:lnTo>
                    <a:lnTo>
                      <a:pt x="8971" y="780"/>
                    </a:lnTo>
                    <a:lnTo>
                      <a:pt x="8851" y="753"/>
                    </a:lnTo>
                    <a:lnTo>
                      <a:pt x="8727" y="720"/>
                    </a:lnTo>
                    <a:lnTo>
                      <a:pt x="8600" y="685"/>
                    </a:lnTo>
                    <a:lnTo>
                      <a:pt x="8331" y="608"/>
                    </a:lnTo>
                    <a:lnTo>
                      <a:pt x="8043" y="525"/>
                    </a:lnTo>
                    <a:lnTo>
                      <a:pt x="7891" y="481"/>
                    </a:lnTo>
                    <a:lnTo>
                      <a:pt x="7735" y="438"/>
                    </a:lnTo>
                    <a:lnTo>
                      <a:pt x="7572" y="395"/>
                    </a:lnTo>
                    <a:lnTo>
                      <a:pt x="7403" y="351"/>
                    </a:lnTo>
                    <a:lnTo>
                      <a:pt x="7229" y="308"/>
                    </a:lnTo>
                    <a:lnTo>
                      <a:pt x="7049" y="266"/>
                    </a:lnTo>
                    <a:lnTo>
                      <a:pt x="6861" y="226"/>
                    </a:lnTo>
                    <a:lnTo>
                      <a:pt x="6666" y="189"/>
                    </a:lnTo>
                    <a:lnTo>
                      <a:pt x="6466" y="153"/>
                    </a:lnTo>
                    <a:lnTo>
                      <a:pt x="6258" y="120"/>
                    </a:lnTo>
                    <a:lnTo>
                      <a:pt x="6152" y="104"/>
                    </a:lnTo>
                    <a:lnTo>
                      <a:pt x="6044" y="90"/>
                    </a:lnTo>
                    <a:lnTo>
                      <a:pt x="5933" y="76"/>
                    </a:lnTo>
                    <a:lnTo>
                      <a:pt x="5822" y="64"/>
                    </a:lnTo>
                    <a:lnTo>
                      <a:pt x="5707" y="52"/>
                    </a:lnTo>
                    <a:lnTo>
                      <a:pt x="5592" y="42"/>
                    </a:lnTo>
                    <a:lnTo>
                      <a:pt x="5474" y="31"/>
                    </a:lnTo>
                    <a:lnTo>
                      <a:pt x="5354" y="23"/>
                    </a:lnTo>
                    <a:lnTo>
                      <a:pt x="5231" y="16"/>
                    </a:lnTo>
                    <a:lnTo>
                      <a:pt x="5107" y="10"/>
                    </a:lnTo>
                    <a:lnTo>
                      <a:pt x="4982" y="5"/>
                    </a:lnTo>
                    <a:lnTo>
                      <a:pt x="4854" y="2"/>
                    </a:lnTo>
                    <a:lnTo>
                      <a:pt x="4723" y="0"/>
                    </a:lnTo>
                    <a:lnTo>
                      <a:pt x="4591" y="0"/>
                    </a:lnTo>
                    <a:lnTo>
                      <a:pt x="4456" y="0"/>
                    </a:lnTo>
                    <a:lnTo>
                      <a:pt x="4318" y="2"/>
                    </a:lnTo>
                    <a:lnTo>
                      <a:pt x="4181" y="7"/>
                    </a:lnTo>
                    <a:lnTo>
                      <a:pt x="4039" y="12"/>
                    </a:lnTo>
                    <a:lnTo>
                      <a:pt x="3896" y="19"/>
                    </a:lnTo>
                    <a:lnTo>
                      <a:pt x="3750" y="28"/>
                    </a:lnTo>
                    <a:lnTo>
                      <a:pt x="3750" y="28"/>
                    </a:lnTo>
                    <a:lnTo>
                      <a:pt x="3606" y="38"/>
                    </a:lnTo>
                    <a:lnTo>
                      <a:pt x="3463" y="52"/>
                    </a:lnTo>
                    <a:lnTo>
                      <a:pt x="3326" y="66"/>
                    </a:lnTo>
                    <a:lnTo>
                      <a:pt x="3192" y="82"/>
                    </a:lnTo>
                    <a:lnTo>
                      <a:pt x="3062" y="99"/>
                    </a:lnTo>
                    <a:lnTo>
                      <a:pt x="2935" y="118"/>
                    </a:lnTo>
                    <a:lnTo>
                      <a:pt x="2812" y="139"/>
                    </a:lnTo>
                    <a:lnTo>
                      <a:pt x="2692" y="160"/>
                    </a:lnTo>
                    <a:lnTo>
                      <a:pt x="2575" y="184"/>
                    </a:lnTo>
                    <a:lnTo>
                      <a:pt x="2461" y="209"/>
                    </a:lnTo>
                    <a:lnTo>
                      <a:pt x="2351" y="233"/>
                    </a:lnTo>
                    <a:lnTo>
                      <a:pt x="2243" y="261"/>
                    </a:lnTo>
                    <a:lnTo>
                      <a:pt x="2139" y="289"/>
                    </a:lnTo>
                    <a:lnTo>
                      <a:pt x="2038" y="316"/>
                    </a:lnTo>
                    <a:lnTo>
                      <a:pt x="1941" y="348"/>
                    </a:lnTo>
                    <a:lnTo>
                      <a:pt x="1847" y="377"/>
                    </a:lnTo>
                    <a:lnTo>
                      <a:pt x="1755" y="410"/>
                    </a:lnTo>
                    <a:lnTo>
                      <a:pt x="1666" y="441"/>
                    </a:lnTo>
                    <a:lnTo>
                      <a:pt x="1579" y="474"/>
                    </a:lnTo>
                    <a:lnTo>
                      <a:pt x="1496" y="509"/>
                    </a:lnTo>
                    <a:lnTo>
                      <a:pt x="1416" y="544"/>
                    </a:lnTo>
                    <a:lnTo>
                      <a:pt x="1338" y="579"/>
                    </a:lnTo>
                    <a:lnTo>
                      <a:pt x="1263" y="614"/>
                    </a:lnTo>
                    <a:lnTo>
                      <a:pt x="1192" y="650"/>
                    </a:lnTo>
                    <a:lnTo>
                      <a:pt x="1122" y="685"/>
                    </a:lnTo>
                    <a:lnTo>
                      <a:pt x="1055" y="721"/>
                    </a:lnTo>
                    <a:lnTo>
                      <a:pt x="990" y="760"/>
                    </a:lnTo>
                    <a:lnTo>
                      <a:pt x="928" y="796"/>
                    </a:lnTo>
                    <a:lnTo>
                      <a:pt x="869" y="833"/>
                    </a:lnTo>
                    <a:lnTo>
                      <a:pt x="811" y="869"/>
                    </a:lnTo>
                    <a:lnTo>
                      <a:pt x="757" y="907"/>
                    </a:lnTo>
                    <a:lnTo>
                      <a:pt x="705" y="944"/>
                    </a:lnTo>
                    <a:lnTo>
                      <a:pt x="655" y="980"/>
                    </a:lnTo>
                    <a:lnTo>
                      <a:pt x="606" y="1017"/>
                    </a:lnTo>
                    <a:lnTo>
                      <a:pt x="561" y="1053"/>
                    </a:lnTo>
                    <a:lnTo>
                      <a:pt x="518" y="1090"/>
                    </a:lnTo>
                    <a:lnTo>
                      <a:pt x="476" y="1125"/>
                    </a:lnTo>
                    <a:lnTo>
                      <a:pt x="436" y="1161"/>
                    </a:lnTo>
                    <a:lnTo>
                      <a:pt x="365" y="1229"/>
                    </a:lnTo>
                    <a:lnTo>
                      <a:pt x="299" y="1295"/>
                    </a:lnTo>
                    <a:lnTo>
                      <a:pt x="241" y="1359"/>
                    </a:lnTo>
                    <a:lnTo>
                      <a:pt x="191" y="1418"/>
                    </a:lnTo>
                    <a:lnTo>
                      <a:pt x="147" y="1474"/>
                    </a:lnTo>
                    <a:lnTo>
                      <a:pt x="111" y="1526"/>
                    </a:lnTo>
                    <a:lnTo>
                      <a:pt x="80" y="1573"/>
                    </a:lnTo>
                    <a:lnTo>
                      <a:pt x="54" y="1613"/>
                    </a:lnTo>
                    <a:lnTo>
                      <a:pt x="33" y="1648"/>
                    </a:lnTo>
                    <a:lnTo>
                      <a:pt x="19" y="1677"/>
                    </a:lnTo>
                    <a:lnTo>
                      <a:pt x="8" y="1698"/>
                    </a:lnTo>
                    <a:lnTo>
                      <a:pt x="0" y="1719"/>
                    </a:lnTo>
                    <a:lnTo>
                      <a:pt x="0" y="1719"/>
                    </a:lnTo>
                    <a:lnTo>
                      <a:pt x="917" y="1674"/>
                    </a:lnTo>
                    <a:lnTo>
                      <a:pt x="1866" y="1623"/>
                    </a:lnTo>
                    <a:lnTo>
                      <a:pt x="3851" y="1514"/>
                    </a:lnTo>
                    <a:lnTo>
                      <a:pt x="3851" y="1514"/>
                    </a:lnTo>
                    <a:lnTo>
                      <a:pt x="4219" y="1491"/>
                    </a:lnTo>
                    <a:lnTo>
                      <a:pt x="4584" y="1467"/>
                    </a:lnTo>
                    <a:lnTo>
                      <a:pt x="4947" y="1441"/>
                    </a:lnTo>
                    <a:lnTo>
                      <a:pt x="5305" y="1413"/>
                    </a:lnTo>
                    <a:lnTo>
                      <a:pt x="5662" y="1382"/>
                    </a:lnTo>
                    <a:lnTo>
                      <a:pt x="6016" y="1347"/>
                    </a:lnTo>
                    <a:lnTo>
                      <a:pt x="6366" y="1312"/>
                    </a:lnTo>
                    <a:lnTo>
                      <a:pt x="6711" y="1274"/>
                    </a:lnTo>
                    <a:lnTo>
                      <a:pt x="7054" y="1234"/>
                    </a:lnTo>
                    <a:lnTo>
                      <a:pt x="7393" y="1192"/>
                    </a:lnTo>
                    <a:lnTo>
                      <a:pt x="7728" y="1149"/>
                    </a:lnTo>
                    <a:lnTo>
                      <a:pt x="8058" y="1102"/>
                    </a:lnTo>
                    <a:lnTo>
                      <a:pt x="8385" y="1055"/>
                    </a:lnTo>
                    <a:lnTo>
                      <a:pt x="8706" y="1005"/>
                    </a:lnTo>
                    <a:lnTo>
                      <a:pt x="9024" y="952"/>
                    </a:lnTo>
                    <a:lnTo>
                      <a:pt x="9337" y="899"/>
                    </a:lnTo>
                    <a:lnTo>
                      <a:pt x="9337" y="8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90" name="Group 168"/>
            <p:cNvGrpSpPr/>
            <p:nvPr/>
          </p:nvGrpSpPr>
          <p:grpSpPr>
            <a:xfrm rot="19669352">
              <a:off x="5697398" y="1705965"/>
              <a:ext cx="340137" cy="167559"/>
              <a:chOff x="793750" y="0"/>
              <a:chExt cx="7556501" cy="2116991"/>
            </a:xfrm>
            <a:grpFill/>
          </p:grpSpPr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793750" y="696178"/>
                <a:ext cx="7413625" cy="1420813"/>
              </a:xfrm>
              <a:custGeom>
                <a:avLst/>
                <a:gdLst/>
                <a:ahLst/>
                <a:cxnLst>
                  <a:cxn ang="0">
                    <a:pos x="9339" y="0"/>
                  </a:cxn>
                  <a:cxn ang="0">
                    <a:pos x="8708" y="106"/>
                  </a:cxn>
                  <a:cxn ang="0">
                    <a:pos x="8060" y="203"/>
                  </a:cxn>
                  <a:cxn ang="0">
                    <a:pos x="7395" y="293"/>
                  </a:cxn>
                  <a:cxn ang="0">
                    <a:pos x="6713" y="375"/>
                  </a:cxn>
                  <a:cxn ang="0">
                    <a:pos x="6018" y="448"/>
                  </a:cxn>
                  <a:cxn ang="0">
                    <a:pos x="5307" y="514"/>
                  </a:cxn>
                  <a:cxn ang="0">
                    <a:pos x="4586" y="568"/>
                  </a:cxn>
                  <a:cxn ang="0">
                    <a:pos x="3853" y="615"/>
                  </a:cxn>
                  <a:cxn ang="0">
                    <a:pos x="1868" y="724"/>
                  </a:cxn>
                  <a:cxn ang="0">
                    <a:pos x="2" y="820"/>
                  </a:cxn>
                  <a:cxn ang="0">
                    <a:pos x="0" y="822"/>
                  </a:cxn>
                  <a:cxn ang="0">
                    <a:pos x="113" y="870"/>
                  </a:cxn>
                  <a:cxn ang="0">
                    <a:pos x="431" y="997"/>
                  </a:cxn>
                  <a:cxn ang="0">
                    <a:pos x="657" y="1081"/>
                  </a:cxn>
                  <a:cxn ang="0">
                    <a:pos x="921" y="1173"/>
                  </a:cxn>
                  <a:cxn ang="0">
                    <a:pos x="1223" y="1270"/>
                  </a:cxn>
                  <a:cxn ang="0">
                    <a:pos x="1559" y="1369"/>
                  </a:cxn>
                  <a:cxn ang="0">
                    <a:pos x="1922" y="1465"/>
                  </a:cxn>
                  <a:cxn ang="0">
                    <a:pos x="2310" y="1555"/>
                  </a:cxn>
                  <a:cxn ang="0">
                    <a:pos x="2718" y="1635"/>
                  </a:cxn>
                  <a:cxn ang="0">
                    <a:pos x="2930" y="1672"/>
                  </a:cxn>
                  <a:cxn ang="0">
                    <a:pos x="3146" y="1703"/>
                  </a:cxn>
                  <a:cxn ang="0">
                    <a:pos x="3363" y="1731"/>
                  </a:cxn>
                  <a:cxn ang="0">
                    <a:pos x="3585" y="1753"/>
                  </a:cxn>
                  <a:cxn ang="0">
                    <a:pos x="3809" y="1771"/>
                  </a:cxn>
                  <a:cxn ang="0">
                    <a:pos x="4035" y="1785"/>
                  </a:cxn>
                  <a:cxn ang="0">
                    <a:pos x="4263" y="1790"/>
                  </a:cxn>
                  <a:cxn ang="0">
                    <a:pos x="4491" y="1790"/>
                  </a:cxn>
                  <a:cxn ang="0">
                    <a:pos x="4720" y="1783"/>
                  </a:cxn>
                  <a:cxn ang="0">
                    <a:pos x="4949" y="1767"/>
                  </a:cxn>
                  <a:cxn ang="0">
                    <a:pos x="5057" y="1759"/>
                  </a:cxn>
                  <a:cxn ang="0">
                    <a:pos x="5267" y="1734"/>
                  </a:cxn>
                  <a:cxn ang="0">
                    <a:pos x="5469" y="1705"/>
                  </a:cxn>
                  <a:cxn ang="0">
                    <a:pos x="5665" y="1672"/>
                  </a:cxn>
                  <a:cxn ang="0">
                    <a:pos x="5853" y="1632"/>
                  </a:cxn>
                  <a:cxn ang="0">
                    <a:pos x="6037" y="1588"/>
                  </a:cxn>
                  <a:cxn ang="0">
                    <a:pos x="6213" y="1540"/>
                  </a:cxn>
                  <a:cxn ang="0">
                    <a:pos x="6383" y="1487"/>
                  </a:cxn>
                  <a:cxn ang="0">
                    <a:pos x="6548" y="1432"/>
                  </a:cxn>
                  <a:cxn ang="0">
                    <a:pos x="6708" y="1374"/>
                  </a:cxn>
                  <a:cxn ang="0">
                    <a:pos x="6863" y="1312"/>
                  </a:cxn>
                  <a:cxn ang="0">
                    <a:pos x="7085" y="1216"/>
                  </a:cxn>
                  <a:cxn ang="0">
                    <a:pos x="7367" y="1081"/>
                  </a:cxn>
                  <a:cxn ang="0">
                    <a:pos x="7629" y="942"/>
                  </a:cxn>
                  <a:cxn ang="0">
                    <a:pos x="7878" y="801"/>
                  </a:cxn>
                  <a:cxn ang="0">
                    <a:pos x="8112" y="660"/>
                  </a:cxn>
                  <a:cxn ang="0">
                    <a:pos x="8549" y="394"/>
                  </a:cxn>
                  <a:cxn ang="0">
                    <a:pos x="8755" y="274"/>
                  </a:cxn>
                  <a:cxn ang="0">
                    <a:pos x="8953" y="166"/>
                  </a:cxn>
                  <a:cxn ang="0">
                    <a:pos x="9148" y="74"/>
                  </a:cxn>
                  <a:cxn ang="0">
                    <a:pos x="9244" y="34"/>
                  </a:cxn>
                  <a:cxn ang="0">
                    <a:pos x="9339" y="0"/>
                  </a:cxn>
                </a:cxnLst>
                <a:rect l="0" t="0" r="r" b="b"/>
                <a:pathLst>
                  <a:path w="9339" h="1790">
                    <a:moveTo>
                      <a:pt x="9339" y="0"/>
                    </a:moveTo>
                    <a:lnTo>
                      <a:pt x="9339" y="0"/>
                    </a:lnTo>
                    <a:lnTo>
                      <a:pt x="9026" y="53"/>
                    </a:lnTo>
                    <a:lnTo>
                      <a:pt x="8708" y="106"/>
                    </a:lnTo>
                    <a:lnTo>
                      <a:pt x="8387" y="156"/>
                    </a:lnTo>
                    <a:lnTo>
                      <a:pt x="8060" y="203"/>
                    </a:lnTo>
                    <a:lnTo>
                      <a:pt x="7730" y="250"/>
                    </a:lnTo>
                    <a:lnTo>
                      <a:pt x="7395" y="293"/>
                    </a:lnTo>
                    <a:lnTo>
                      <a:pt x="7056" y="335"/>
                    </a:lnTo>
                    <a:lnTo>
                      <a:pt x="6713" y="375"/>
                    </a:lnTo>
                    <a:lnTo>
                      <a:pt x="6368" y="413"/>
                    </a:lnTo>
                    <a:lnTo>
                      <a:pt x="6018" y="448"/>
                    </a:lnTo>
                    <a:lnTo>
                      <a:pt x="5664" y="483"/>
                    </a:lnTo>
                    <a:lnTo>
                      <a:pt x="5307" y="514"/>
                    </a:lnTo>
                    <a:lnTo>
                      <a:pt x="4949" y="542"/>
                    </a:lnTo>
                    <a:lnTo>
                      <a:pt x="4586" y="568"/>
                    </a:lnTo>
                    <a:lnTo>
                      <a:pt x="4221" y="592"/>
                    </a:lnTo>
                    <a:lnTo>
                      <a:pt x="3853" y="615"/>
                    </a:lnTo>
                    <a:lnTo>
                      <a:pt x="3853" y="615"/>
                    </a:lnTo>
                    <a:lnTo>
                      <a:pt x="1868" y="724"/>
                    </a:lnTo>
                    <a:lnTo>
                      <a:pt x="919" y="775"/>
                    </a:lnTo>
                    <a:lnTo>
                      <a:pt x="2" y="820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30" y="834"/>
                    </a:lnTo>
                    <a:lnTo>
                      <a:pt x="113" y="870"/>
                    </a:lnTo>
                    <a:lnTo>
                      <a:pt x="249" y="926"/>
                    </a:lnTo>
                    <a:lnTo>
                      <a:pt x="431" y="997"/>
                    </a:lnTo>
                    <a:lnTo>
                      <a:pt x="539" y="1037"/>
                    </a:lnTo>
                    <a:lnTo>
                      <a:pt x="657" y="1081"/>
                    </a:lnTo>
                    <a:lnTo>
                      <a:pt x="784" y="1126"/>
                    </a:lnTo>
                    <a:lnTo>
                      <a:pt x="921" y="1173"/>
                    </a:lnTo>
                    <a:lnTo>
                      <a:pt x="1069" y="1221"/>
                    </a:lnTo>
                    <a:lnTo>
                      <a:pt x="1223" y="1270"/>
                    </a:lnTo>
                    <a:lnTo>
                      <a:pt x="1387" y="1319"/>
                    </a:lnTo>
                    <a:lnTo>
                      <a:pt x="1559" y="1369"/>
                    </a:lnTo>
                    <a:lnTo>
                      <a:pt x="1736" y="1418"/>
                    </a:lnTo>
                    <a:lnTo>
                      <a:pt x="1922" y="1465"/>
                    </a:lnTo>
                    <a:lnTo>
                      <a:pt x="2113" y="1512"/>
                    </a:lnTo>
                    <a:lnTo>
                      <a:pt x="2310" y="1555"/>
                    </a:lnTo>
                    <a:lnTo>
                      <a:pt x="2511" y="1597"/>
                    </a:lnTo>
                    <a:lnTo>
                      <a:pt x="2718" y="1635"/>
                    </a:lnTo>
                    <a:lnTo>
                      <a:pt x="2824" y="1654"/>
                    </a:lnTo>
                    <a:lnTo>
                      <a:pt x="2930" y="1672"/>
                    </a:lnTo>
                    <a:lnTo>
                      <a:pt x="3036" y="1687"/>
                    </a:lnTo>
                    <a:lnTo>
                      <a:pt x="3146" y="1703"/>
                    </a:lnTo>
                    <a:lnTo>
                      <a:pt x="3253" y="1717"/>
                    </a:lnTo>
                    <a:lnTo>
                      <a:pt x="3363" y="1731"/>
                    </a:lnTo>
                    <a:lnTo>
                      <a:pt x="3474" y="1743"/>
                    </a:lnTo>
                    <a:lnTo>
                      <a:pt x="3585" y="1753"/>
                    </a:lnTo>
                    <a:lnTo>
                      <a:pt x="3696" y="1764"/>
                    </a:lnTo>
                    <a:lnTo>
                      <a:pt x="3809" y="1771"/>
                    </a:lnTo>
                    <a:lnTo>
                      <a:pt x="3922" y="1778"/>
                    </a:lnTo>
                    <a:lnTo>
                      <a:pt x="4035" y="1785"/>
                    </a:lnTo>
                    <a:lnTo>
                      <a:pt x="4148" y="1788"/>
                    </a:lnTo>
                    <a:lnTo>
                      <a:pt x="4263" y="1790"/>
                    </a:lnTo>
                    <a:lnTo>
                      <a:pt x="4378" y="1790"/>
                    </a:lnTo>
                    <a:lnTo>
                      <a:pt x="4491" y="1790"/>
                    </a:lnTo>
                    <a:lnTo>
                      <a:pt x="4605" y="1786"/>
                    </a:lnTo>
                    <a:lnTo>
                      <a:pt x="4720" y="1783"/>
                    </a:lnTo>
                    <a:lnTo>
                      <a:pt x="4835" y="1776"/>
                    </a:lnTo>
                    <a:lnTo>
                      <a:pt x="4949" y="1767"/>
                    </a:lnTo>
                    <a:lnTo>
                      <a:pt x="4949" y="1767"/>
                    </a:lnTo>
                    <a:lnTo>
                      <a:pt x="5057" y="1759"/>
                    </a:lnTo>
                    <a:lnTo>
                      <a:pt x="5163" y="1746"/>
                    </a:lnTo>
                    <a:lnTo>
                      <a:pt x="5267" y="1734"/>
                    </a:lnTo>
                    <a:lnTo>
                      <a:pt x="5368" y="1720"/>
                    </a:lnTo>
                    <a:lnTo>
                      <a:pt x="5469" y="1705"/>
                    </a:lnTo>
                    <a:lnTo>
                      <a:pt x="5568" y="1689"/>
                    </a:lnTo>
                    <a:lnTo>
                      <a:pt x="5665" y="1672"/>
                    </a:lnTo>
                    <a:lnTo>
                      <a:pt x="5759" y="1653"/>
                    </a:lnTo>
                    <a:lnTo>
                      <a:pt x="5853" y="1632"/>
                    </a:lnTo>
                    <a:lnTo>
                      <a:pt x="5945" y="1611"/>
                    </a:lnTo>
                    <a:lnTo>
                      <a:pt x="6037" y="1588"/>
                    </a:lnTo>
                    <a:lnTo>
                      <a:pt x="6126" y="1564"/>
                    </a:lnTo>
                    <a:lnTo>
                      <a:pt x="6213" y="1540"/>
                    </a:lnTo>
                    <a:lnTo>
                      <a:pt x="6300" y="1513"/>
                    </a:lnTo>
                    <a:lnTo>
                      <a:pt x="6383" y="1487"/>
                    </a:lnTo>
                    <a:lnTo>
                      <a:pt x="6467" y="1461"/>
                    </a:lnTo>
                    <a:lnTo>
                      <a:pt x="6548" y="1432"/>
                    </a:lnTo>
                    <a:lnTo>
                      <a:pt x="6630" y="1404"/>
                    </a:lnTo>
                    <a:lnTo>
                      <a:pt x="6708" y="1374"/>
                    </a:lnTo>
                    <a:lnTo>
                      <a:pt x="6786" y="1343"/>
                    </a:lnTo>
                    <a:lnTo>
                      <a:pt x="6863" y="1312"/>
                    </a:lnTo>
                    <a:lnTo>
                      <a:pt x="6939" y="1281"/>
                    </a:lnTo>
                    <a:lnTo>
                      <a:pt x="7085" y="1216"/>
                    </a:lnTo>
                    <a:lnTo>
                      <a:pt x="7228" y="1150"/>
                    </a:lnTo>
                    <a:lnTo>
                      <a:pt x="7367" y="1081"/>
                    </a:lnTo>
                    <a:lnTo>
                      <a:pt x="7499" y="1011"/>
                    </a:lnTo>
                    <a:lnTo>
                      <a:pt x="7629" y="942"/>
                    </a:lnTo>
                    <a:lnTo>
                      <a:pt x="7756" y="870"/>
                    </a:lnTo>
                    <a:lnTo>
                      <a:pt x="7878" y="801"/>
                    </a:lnTo>
                    <a:lnTo>
                      <a:pt x="7996" y="730"/>
                    </a:lnTo>
                    <a:lnTo>
                      <a:pt x="8112" y="660"/>
                    </a:lnTo>
                    <a:lnTo>
                      <a:pt x="8337" y="524"/>
                    </a:lnTo>
                    <a:lnTo>
                      <a:pt x="8549" y="394"/>
                    </a:lnTo>
                    <a:lnTo>
                      <a:pt x="8653" y="333"/>
                    </a:lnTo>
                    <a:lnTo>
                      <a:pt x="8755" y="274"/>
                    </a:lnTo>
                    <a:lnTo>
                      <a:pt x="8854" y="219"/>
                    </a:lnTo>
                    <a:lnTo>
                      <a:pt x="8953" y="166"/>
                    </a:lnTo>
                    <a:lnTo>
                      <a:pt x="9051" y="118"/>
                    </a:lnTo>
                    <a:lnTo>
                      <a:pt x="9148" y="74"/>
                    </a:lnTo>
                    <a:lnTo>
                      <a:pt x="9197" y="53"/>
                    </a:lnTo>
                    <a:lnTo>
                      <a:pt x="9244" y="34"/>
                    </a:lnTo>
                    <a:lnTo>
                      <a:pt x="9292" y="17"/>
                    </a:lnTo>
                    <a:lnTo>
                      <a:pt x="9339" y="0"/>
                    </a:lnTo>
                    <a:lnTo>
                      <a:pt x="9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07" name="Freeform 8"/>
              <p:cNvSpPr>
                <a:spLocks/>
              </p:cNvSpPr>
              <p:nvPr/>
            </p:nvSpPr>
            <p:spPr bwMode="auto">
              <a:xfrm>
                <a:off x="795338" y="0"/>
                <a:ext cx="7554913" cy="1363663"/>
              </a:xfrm>
              <a:custGeom>
                <a:avLst/>
                <a:gdLst/>
                <a:ahLst/>
                <a:cxnLst>
                  <a:cxn ang="0">
                    <a:pos x="9337" y="899"/>
                  </a:cxn>
                  <a:cxn ang="0">
                    <a:pos x="9428" y="874"/>
                  </a:cxn>
                  <a:cxn ang="0">
                    <a:pos x="9518" y="862"/>
                  </a:cxn>
                  <a:cxn ang="0">
                    <a:pos x="9466" y="860"/>
                  </a:cxn>
                  <a:cxn ang="0">
                    <a:pos x="9362" y="852"/>
                  </a:cxn>
                  <a:cxn ang="0">
                    <a:pos x="9200" y="827"/>
                  </a:cxn>
                  <a:cxn ang="0">
                    <a:pos x="8971" y="780"/>
                  </a:cxn>
                  <a:cxn ang="0">
                    <a:pos x="8727" y="720"/>
                  </a:cxn>
                  <a:cxn ang="0">
                    <a:pos x="8331" y="608"/>
                  </a:cxn>
                  <a:cxn ang="0">
                    <a:pos x="7891" y="481"/>
                  </a:cxn>
                  <a:cxn ang="0">
                    <a:pos x="7572" y="395"/>
                  </a:cxn>
                  <a:cxn ang="0">
                    <a:pos x="7229" y="308"/>
                  </a:cxn>
                  <a:cxn ang="0">
                    <a:pos x="6861" y="226"/>
                  </a:cxn>
                  <a:cxn ang="0">
                    <a:pos x="6466" y="153"/>
                  </a:cxn>
                  <a:cxn ang="0">
                    <a:pos x="6152" y="104"/>
                  </a:cxn>
                  <a:cxn ang="0">
                    <a:pos x="5933" y="76"/>
                  </a:cxn>
                  <a:cxn ang="0">
                    <a:pos x="5707" y="52"/>
                  </a:cxn>
                  <a:cxn ang="0">
                    <a:pos x="5474" y="31"/>
                  </a:cxn>
                  <a:cxn ang="0">
                    <a:pos x="5231" y="16"/>
                  </a:cxn>
                  <a:cxn ang="0">
                    <a:pos x="4982" y="5"/>
                  </a:cxn>
                  <a:cxn ang="0">
                    <a:pos x="4723" y="0"/>
                  </a:cxn>
                  <a:cxn ang="0">
                    <a:pos x="4456" y="0"/>
                  </a:cxn>
                  <a:cxn ang="0">
                    <a:pos x="4181" y="7"/>
                  </a:cxn>
                  <a:cxn ang="0">
                    <a:pos x="3896" y="19"/>
                  </a:cxn>
                  <a:cxn ang="0">
                    <a:pos x="3750" y="28"/>
                  </a:cxn>
                  <a:cxn ang="0">
                    <a:pos x="3463" y="52"/>
                  </a:cxn>
                  <a:cxn ang="0">
                    <a:pos x="3192" y="82"/>
                  </a:cxn>
                  <a:cxn ang="0">
                    <a:pos x="2935" y="118"/>
                  </a:cxn>
                  <a:cxn ang="0">
                    <a:pos x="2692" y="160"/>
                  </a:cxn>
                  <a:cxn ang="0">
                    <a:pos x="2461" y="209"/>
                  </a:cxn>
                  <a:cxn ang="0">
                    <a:pos x="2243" y="261"/>
                  </a:cxn>
                  <a:cxn ang="0">
                    <a:pos x="2038" y="316"/>
                  </a:cxn>
                  <a:cxn ang="0">
                    <a:pos x="1847" y="377"/>
                  </a:cxn>
                  <a:cxn ang="0">
                    <a:pos x="1666" y="441"/>
                  </a:cxn>
                  <a:cxn ang="0">
                    <a:pos x="1496" y="509"/>
                  </a:cxn>
                  <a:cxn ang="0">
                    <a:pos x="1338" y="579"/>
                  </a:cxn>
                  <a:cxn ang="0">
                    <a:pos x="1192" y="650"/>
                  </a:cxn>
                  <a:cxn ang="0">
                    <a:pos x="1055" y="721"/>
                  </a:cxn>
                  <a:cxn ang="0">
                    <a:pos x="928" y="796"/>
                  </a:cxn>
                  <a:cxn ang="0">
                    <a:pos x="811" y="869"/>
                  </a:cxn>
                  <a:cxn ang="0">
                    <a:pos x="705" y="944"/>
                  </a:cxn>
                  <a:cxn ang="0">
                    <a:pos x="606" y="1017"/>
                  </a:cxn>
                  <a:cxn ang="0">
                    <a:pos x="518" y="1090"/>
                  </a:cxn>
                  <a:cxn ang="0">
                    <a:pos x="436" y="1161"/>
                  </a:cxn>
                  <a:cxn ang="0">
                    <a:pos x="299" y="1295"/>
                  </a:cxn>
                  <a:cxn ang="0">
                    <a:pos x="191" y="1418"/>
                  </a:cxn>
                  <a:cxn ang="0">
                    <a:pos x="111" y="1526"/>
                  </a:cxn>
                  <a:cxn ang="0">
                    <a:pos x="54" y="1613"/>
                  </a:cxn>
                  <a:cxn ang="0">
                    <a:pos x="19" y="1677"/>
                  </a:cxn>
                  <a:cxn ang="0">
                    <a:pos x="0" y="1719"/>
                  </a:cxn>
                  <a:cxn ang="0">
                    <a:pos x="917" y="1674"/>
                  </a:cxn>
                  <a:cxn ang="0">
                    <a:pos x="3851" y="1514"/>
                  </a:cxn>
                  <a:cxn ang="0">
                    <a:pos x="4219" y="1491"/>
                  </a:cxn>
                  <a:cxn ang="0">
                    <a:pos x="4947" y="1441"/>
                  </a:cxn>
                  <a:cxn ang="0">
                    <a:pos x="5662" y="1382"/>
                  </a:cxn>
                  <a:cxn ang="0">
                    <a:pos x="6366" y="1312"/>
                  </a:cxn>
                  <a:cxn ang="0">
                    <a:pos x="7054" y="1234"/>
                  </a:cxn>
                  <a:cxn ang="0">
                    <a:pos x="7728" y="1149"/>
                  </a:cxn>
                  <a:cxn ang="0">
                    <a:pos x="8385" y="1055"/>
                  </a:cxn>
                  <a:cxn ang="0">
                    <a:pos x="9024" y="952"/>
                  </a:cxn>
                  <a:cxn ang="0">
                    <a:pos x="9337" y="899"/>
                  </a:cxn>
                </a:cxnLst>
                <a:rect l="0" t="0" r="r" b="b"/>
                <a:pathLst>
                  <a:path w="9518" h="1719">
                    <a:moveTo>
                      <a:pt x="9337" y="899"/>
                    </a:moveTo>
                    <a:lnTo>
                      <a:pt x="9337" y="899"/>
                    </a:lnTo>
                    <a:lnTo>
                      <a:pt x="9382" y="885"/>
                    </a:lnTo>
                    <a:lnTo>
                      <a:pt x="9428" y="874"/>
                    </a:lnTo>
                    <a:lnTo>
                      <a:pt x="9473" y="867"/>
                    </a:lnTo>
                    <a:lnTo>
                      <a:pt x="9518" y="862"/>
                    </a:lnTo>
                    <a:lnTo>
                      <a:pt x="9518" y="862"/>
                    </a:lnTo>
                    <a:lnTo>
                      <a:pt x="9466" y="860"/>
                    </a:lnTo>
                    <a:lnTo>
                      <a:pt x="9414" y="857"/>
                    </a:lnTo>
                    <a:lnTo>
                      <a:pt x="9362" y="852"/>
                    </a:lnTo>
                    <a:lnTo>
                      <a:pt x="9308" y="845"/>
                    </a:lnTo>
                    <a:lnTo>
                      <a:pt x="9200" y="827"/>
                    </a:lnTo>
                    <a:lnTo>
                      <a:pt x="9087" y="806"/>
                    </a:lnTo>
                    <a:lnTo>
                      <a:pt x="8971" y="780"/>
                    </a:lnTo>
                    <a:lnTo>
                      <a:pt x="8851" y="753"/>
                    </a:lnTo>
                    <a:lnTo>
                      <a:pt x="8727" y="720"/>
                    </a:lnTo>
                    <a:lnTo>
                      <a:pt x="8600" y="685"/>
                    </a:lnTo>
                    <a:lnTo>
                      <a:pt x="8331" y="608"/>
                    </a:lnTo>
                    <a:lnTo>
                      <a:pt x="8043" y="525"/>
                    </a:lnTo>
                    <a:lnTo>
                      <a:pt x="7891" y="481"/>
                    </a:lnTo>
                    <a:lnTo>
                      <a:pt x="7735" y="438"/>
                    </a:lnTo>
                    <a:lnTo>
                      <a:pt x="7572" y="395"/>
                    </a:lnTo>
                    <a:lnTo>
                      <a:pt x="7403" y="351"/>
                    </a:lnTo>
                    <a:lnTo>
                      <a:pt x="7229" y="308"/>
                    </a:lnTo>
                    <a:lnTo>
                      <a:pt x="7049" y="266"/>
                    </a:lnTo>
                    <a:lnTo>
                      <a:pt x="6861" y="226"/>
                    </a:lnTo>
                    <a:lnTo>
                      <a:pt x="6666" y="189"/>
                    </a:lnTo>
                    <a:lnTo>
                      <a:pt x="6466" y="153"/>
                    </a:lnTo>
                    <a:lnTo>
                      <a:pt x="6258" y="120"/>
                    </a:lnTo>
                    <a:lnTo>
                      <a:pt x="6152" y="104"/>
                    </a:lnTo>
                    <a:lnTo>
                      <a:pt x="6044" y="90"/>
                    </a:lnTo>
                    <a:lnTo>
                      <a:pt x="5933" y="76"/>
                    </a:lnTo>
                    <a:lnTo>
                      <a:pt x="5822" y="64"/>
                    </a:lnTo>
                    <a:lnTo>
                      <a:pt x="5707" y="52"/>
                    </a:lnTo>
                    <a:lnTo>
                      <a:pt x="5592" y="42"/>
                    </a:lnTo>
                    <a:lnTo>
                      <a:pt x="5474" y="31"/>
                    </a:lnTo>
                    <a:lnTo>
                      <a:pt x="5354" y="23"/>
                    </a:lnTo>
                    <a:lnTo>
                      <a:pt x="5231" y="16"/>
                    </a:lnTo>
                    <a:lnTo>
                      <a:pt x="5107" y="10"/>
                    </a:lnTo>
                    <a:lnTo>
                      <a:pt x="4982" y="5"/>
                    </a:lnTo>
                    <a:lnTo>
                      <a:pt x="4854" y="2"/>
                    </a:lnTo>
                    <a:lnTo>
                      <a:pt x="4723" y="0"/>
                    </a:lnTo>
                    <a:lnTo>
                      <a:pt x="4591" y="0"/>
                    </a:lnTo>
                    <a:lnTo>
                      <a:pt x="4456" y="0"/>
                    </a:lnTo>
                    <a:lnTo>
                      <a:pt x="4318" y="2"/>
                    </a:lnTo>
                    <a:lnTo>
                      <a:pt x="4181" y="7"/>
                    </a:lnTo>
                    <a:lnTo>
                      <a:pt x="4039" y="12"/>
                    </a:lnTo>
                    <a:lnTo>
                      <a:pt x="3896" y="19"/>
                    </a:lnTo>
                    <a:lnTo>
                      <a:pt x="3750" y="28"/>
                    </a:lnTo>
                    <a:lnTo>
                      <a:pt x="3750" y="28"/>
                    </a:lnTo>
                    <a:lnTo>
                      <a:pt x="3606" y="38"/>
                    </a:lnTo>
                    <a:lnTo>
                      <a:pt x="3463" y="52"/>
                    </a:lnTo>
                    <a:lnTo>
                      <a:pt x="3326" y="66"/>
                    </a:lnTo>
                    <a:lnTo>
                      <a:pt x="3192" y="82"/>
                    </a:lnTo>
                    <a:lnTo>
                      <a:pt x="3062" y="99"/>
                    </a:lnTo>
                    <a:lnTo>
                      <a:pt x="2935" y="118"/>
                    </a:lnTo>
                    <a:lnTo>
                      <a:pt x="2812" y="139"/>
                    </a:lnTo>
                    <a:lnTo>
                      <a:pt x="2692" y="160"/>
                    </a:lnTo>
                    <a:lnTo>
                      <a:pt x="2575" y="184"/>
                    </a:lnTo>
                    <a:lnTo>
                      <a:pt x="2461" y="209"/>
                    </a:lnTo>
                    <a:lnTo>
                      <a:pt x="2351" y="233"/>
                    </a:lnTo>
                    <a:lnTo>
                      <a:pt x="2243" y="261"/>
                    </a:lnTo>
                    <a:lnTo>
                      <a:pt x="2139" y="289"/>
                    </a:lnTo>
                    <a:lnTo>
                      <a:pt x="2038" y="316"/>
                    </a:lnTo>
                    <a:lnTo>
                      <a:pt x="1941" y="348"/>
                    </a:lnTo>
                    <a:lnTo>
                      <a:pt x="1847" y="377"/>
                    </a:lnTo>
                    <a:lnTo>
                      <a:pt x="1755" y="410"/>
                    </a:lnTo>
                    <a:lnTo>
                      <a:pt x="1666" y="441"/>
                    </a:lnTo>
                    <a:lnTo>
                      <a:pt x="1579" y="474"/>
                    </a:lnTo>
                    <a:lnTo>
                      <a:pt x="1496" y="509"/>
                    </a:lnTo>
                    <a:lnTo>
                      <a:pt x="1416" y="544"/>
                    </a:lnTo>
                    <a:lnTo>
                      <a:pt x="1338" y="579"/>
                    </a:lnTo>
                    <a:lnTo>
                      <a:pt x="1263" y="614"/>
                    </a:lnTo>
                    <a:lnTo>
                      <a:pt x="1192" y="650"/>
                    </a:lnTo>
                    <a:lnTo>
                      <a:pt x="1122" y="685"/>
                    </a:lnTo>
                    <a:lnTo>
                      <a:pt x="1055" y="721"/>
                    </a:lnTo>
                    <a:lnTo>
                      <a:pt x="990" y="760"/>
                    </a:lnTo>
                    <a:lnTo>
                      <a:pt x="928" y="796"/>
                    </a:lnTo>
                    <a:lnTo>
                      <a:pt x="869" y="833"/>
                    </a:lnTo>
                    <a:lnTo>
                      <a:pt x="811" y="869"/>
                    </a:lnTo>
                    <a:lnTo>
                      <a:pt x="757" y="907"/>
                    </a:lnTo>
                    <a:lnTo>
                      <a:pt x="705" y="944"/>
                    </a:lnTo>
                    <a:lnTo>
                      <a:pt x="655" y="980"/>
                    </a:lnTo>
                    <a:lnTo>
                      <a:pt x="606" y="1017"/>
                    </a:lnTo>
                    <a:lnTo>
                      <a:pt x="561" y="1053"/>
                    </a:lnTo>
                    <a:lnTo>
                      <a:pt x="518" y="1090"/>
                    </a:lnTo>
                    <a:lnTo>
                      <a:pt x="476" y="1125"/>
                    </a:lnTo>
                    <a:lnTo>
                      <a:pt x="436" y="1161"/>
                    </a:lnTo>
                    <a:lnTo>
                      <a:pt x="365" y="1229"/>
                    </a:lnTo>
                    <a:lnTo>
                      <a:pt x="299" y="1295"/>
                    </a:lnTo>
                    <a:lnTo>
                      <a:pt x="241" y="1359"/>
                    </a:lnTo>
                    <a:lnTo>
                      <a:pt x="191" y="1418"/>
                    </a:lnTo>
                    <a:lnTo>
                      <a:pt x="147" y="1474"/>
                    </a:lnTo>
                    <a:lnTo>
                      <a:pt x="111" y="1526"/>
                    </a:lnTo>
                    <a:lnTo>
                      <a:pt x="80" y="1573"/>
                    </a:lnTo>
                    <a:lnTo>
                      <a:pt x="54" y="1613"/>
                    </a:lnTo>
                    <a:lnTo>
                      <a:pt x="33" y="1648"/>
                    </a:lnTo>
                    <a:lnTo>
                      <a:pt x="19" y="1677"/>
                    </a:lnTo>
                    <a:lnTo>
                      <a:pt x="8" y="1698"/>
                    </a:lnTo>
                    <a:lnTo>
                      <a:pt x="0" y="1719"/>
                    </a:lnTo>
                    <a:lnTo>
                      <a:pt x="0" y="1719"/>
                    </a:lnTo>
                    <a:lnTo>
                      <a:pt x="917" y="1674"/>
                    </a:lnTo>
                    <a:lnTo>
                      <a:pt x="1866" y="1623"/>
                    </a:lnTo>
                    <a:lnTo>
                      <a:pt x="3851" y="1514"/>
                    </a:lnTo>
                    <a:lnTo>
                      <a:pt x="3851" y="1514"/>
                    </a:lnTo>
                    <a:lnTo>
                      <a:pt x="4219" y="1491"/>
                    </a:lnTo>
                    <a:lnTo>
                      <a:pt x="4584" y="1467"/>
                    </a:lnTo>
                    <a:lnTo>
                      <a:pt x="4947" y="1441"/>
                    </a:lnTo>
                    <a:lnTo>
                      <a:pt x="5305" y="1413"/>
                    </a:lnTo>
                    <a:lnTo>
                      <a:pt x="5662" y="1382"/>
                    </a:lnTo>
                    <a:lnTo>
                      <a:pt x="6016" y="1347"/>
                    </a:lnTo>
                    <a:lnTo>
                      <a:pt x="6366" y="1312"/>
                    </a:lnTo>
                    <a:lnTo>
                      <a:pt x="6711" y="1274"/>
                    </a:lnTo>
                    <a:lnTo>
                      <a:pt x="7054" y="1234"/>
                    </a:lnTo>
                    <a:lnTo>
                      <a:pt x="7393" y="1192"/>
                    </a:lnTo>
                    <a:lnTo>
                      <a:pt x="7728" y="1149"/>
                    </a:lnTo>
                    <a:lnTo>
                      <a:pt x="8058" y="1102"/>
                    </a:lnTo>
                    <a:lnTo>
                      <a:pt x="8385" y="1055"/>
                    </a:lnTo>
                    <a:lnTo>
                      <a:pt x="8706" y="1005"/>
                    </a:lnTo>
                    <a:lnTo>
                      <a:pt x="9024" y="952"/>
                    </a:lnTo>
                    <a:lnTo>
                      <a:pt x="9337" y="899"/>
                    </a:lnTo>
                    <a:lnTo>
                      <a:pt x="9337" y="8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91" name="Group 168"/>
            <p:cNvGrpSpPr/>
            <p:nvPr/>
          </p:nvGrpSpPr>
          <p:grpSpPr>
            <a:xfrm rot="1650327">
              <a:off x="5510103" y="1309858"/>
              <a:ext cx="303252" cy="149389"/>
              <a:chOff x="793750" y="0"/>
              <a:chExt cx="7556501" cy="2116991"/>
            </a:xfrm>
            <a:grpFill/>
          </p:grpSpPr>
          <p:sp>
            <p:nvSpPr>
              <p:cNvPr id="104" name="Freeform 7"/>
              <p:cNvSpPr>
                <a:spLocks/>
              </p:cNvSpPr>
              <p:nvPr/>
            </p:nvSpPr>
            <p:spPr bwMode="auto">
              <a:xfrm>
                <a:off x="793750" y="696178"/>
                <a:ext cx="7413625" cy="1420813"/>
              </a:xfrm>
              <a:custGeom>
                <a:avLst/>
                <a:gdLst/>
                <a:ahLst/>
                <a:cxnLst>
                  <a:cxn ang="0">
                    <a:pos x="9339" y="0"/>
                  </a:cxn>
                  <a:cxn ang="0">
                    <a:pos x="8708" y="106"/>
                  </a:cxn>
                  <a:cxn ang="0">
                    <a:pos x="8060" y="203"/>
                  </a:cxn>
                  <a:cxn ang="0">
                    <a:pos x="7395" y="293"/>
                  </a:cxn>
                  <a:cxn ang="0">
                    <a:pos x="6713" y="375"/>
                  </a:cxn>
                  <a:cxn ang="0">
                    <a:pos x="6018" y="448"/>
                  </a:cxn>
                  <a:cxn ang="0">
                    <a:pos x="5307" y="514"/>
                  </a:cxn>
                  <a:cxn ang="0">
                    <a:pos x="4586" y="568"/>
                  </a:cxn>
                  <a:cxn ang="0">
                    <a:pos x="3853" y="615"/>
                  </a:cxn>
                  <a:cxn ang="0">
                    <a:pos x="1868" y="724"/>
                  </a:cxn>
                  <a:cxn ang="0">
                    <a:pos x="2" y="820"/>
                  </a:cxn>
                  <a:cxn ang="0">
                    <a:pos x="0" y="822"/>
                  </a:cxn>
                  <a:cxn ang="0">
                    <a:pos x="113" y="870"/>
                  </a:cxn>
                  <a:cxn ang="0">
                    <a:pos x="431" y="997"/>
                  </a:cxn>
                  <a:cxn ang="0">
                    <a:pos x="657" y="1081"/>
                  </a:cxn>
                  <a:cxn ang="0">
                    <a:pos x="921" y="1173"/>
                  </a:cxn>
                  <a:cxn ang="0">
                    <a:pos x="1223" y="1270"/>
                  </a:cxn>
                  <a:cxn ang="0">
                    <a:pos x="1559" y="1369"/>
                  </a:cxn>
                  <a:cxn ang="0">
                    <a:pos x="1922" y="1465"/>
                  </a:cxn>
                  <a:cxn ang="0">
                    <a:pos x="2310" y="1555"/>
                  </a:cxn>
                  <a:cxn ang="0">
                    <a:pos x="2718" y="1635"/>
                  </a:cxn>
                  <a:cxn ang="0">
                    <a:pos x="2930" y="1672"/>
                  </a:cxn>
                  <a:cxn ang="0">
                    <a:pos x="3146" y="1703"/>
                  </a:cxn>
                  <a:cxn ang="0">
                    <a:pos x="3363" y="1731"/>
                  </a:cxn>
                  <a:cxn ang="0">
                    <a:pos x="3585" y="1753"/>
                  </a:cxn>
                  <a:cxn ang="0">
                    <a:pos x="3809" y="1771"/>
                  </a:cxn>
                  <a:cxn ang="0">
                    <a:pos x="4035" y="1785"/>
                  </a:cxn>
                  <a:cxn ang="0">
                    <a:pos x="4263" y="1790"/>
                  </a:cxn>
                  <a:cxn ang="0">
                    <a:pos x="4491" y="1790"/>
                  </a:cxn>
                  <a:cxn ang="0">
                    <a:pos x="4720" y="1783"/>
                  </a:cxn>
                  <a:cxn ang="0">
                    <a:pos x="4949" y="1767"/>
                  </a:cxn>
                  <a:cxn ang="0">
                    <a:pos x="5057" y="1759"/>
                  </a:cxn>
                  <a:cxn ang="0">
                    <a:pos x="5267" y="1734"/>
                  </a:cxn>
                  <a:cxn ang="0">
                    <a:pos x="5469" y="1705"/>
                  </a:cxn>
                  <a:cxn ang="0">
                    <a:pos x="5665" y="1672"/>
                  </a:cxn>
                  <a:cxn ang="0">
                    <a:pos x="5853" y="1632"/>
                  </a:cxn>
                  <a:cxn ang="0">
                    <a:pos x="6037" y="1588"/>
                  </a:cxn>
                  <a:cxn ang="0">
                    <a:pos x="6213" y="1540"/>
                  </a:cxn>
                  <a:cxn ang="0">
                    <a:pos x="6383" y="1487"/>
                  </a:cxn>
                  <a:cxn ang="0">
                    <a:pos x="6548" y="1432"/>
                  </a:cxn>
                  <a:cxn ang="0">
                    <a:pos x="6708" y="1374"/>
                  </a:cxn>
                  <a:cxn ang="0">
                    <a:pos x="6863" y="1312"/>
                  </a:cxn>
                  <a:cxn ang="0">
                    <a:pos x="7085" y="1216"/>
                  </a:cxn>
                  <a:cxn ang="0">
                    <a:pos x="7367" y="1081"/>
                  </a:cxn>
                  <a:cxn ang="0">
                    <a:pos x="7629" y="942"/>
                  </a:cxn>
                  <a:cxn ang="0">
                    <a:pos x="7878" y="801"/>
                  </a:cxn>
                  <a:cxn ang="0">
                    <a:pos x="8112" y="660"/>
                  </a:cxn>
                  <a:cxn ang="0">
                    <a:pos x="8549" y="394"/>
                  </a:cxn>
                  <a:cxn ang="0">
                    <a:pos x="8755" y="274"/>
                  </a:cxn>
                  <a:cxn ang="0">
                    <a:pos x="8953" y="166"/>
                  </a:cxn>
                  <a:cxn ang="0">
                    <a:pos x="9148" y="74"/>
                  </a:cxn>
                  <a:cxn ang="0">
                    <a:pos x="9244" y="34"/>
                  </a:cxn>
                  <a:cxn ang="0">
                    <a:pos x="9339" y="0"/>
                  </a:cxn>
                </a:cxnLst>
                <a:rect l="0" t="0" r="r" b="b"/>
                <a:pathLst>
                  <a:path w="9339" h="1790">
                    <a:moveTo>
                      <a:pt x="9339" y="0"/>
                    </a:moveTo>
                    <a:lnTo>
                      <a:pt x="9339" y="0"/>
                    </a:lnTo>
                    <a:lnTo>
                      <a:pt x="9026" y="53"/>
                    </a:lnTo>
                    <a:lnTo>
                      <a:pt x="8708" y="106"/>
                    </a:lnTo>
                    <a:lnTo>
                      <a:pt x="8387" y="156"/>
                    </a:lnTo>
                    <a:lnTo>
                      <a:pt x="8060" y="203"/>
                    </a:lnTo>
                    <a:lnTo>
                      <a:pt x="7730" y="250"/>
                    </a:lnTo>
                    <a:lnTo>
                      <a:pt x="7395" y="293"/>
                    </a:lnTo>
                    <a:lnTo>
                      <a:pt x="7056" y="335"/>
                    </a:lnTo>
                    <a:lnTo>
                      <a:pt x="6713" y="375"/>
                    </a:lnTo>
                    <a:lnTo>
                      <a:pt x="6368" y="413"/>
                    </a:lnTo>
                    <a:lnTo>
                      <a:pt x="6018" y="448"/>
                    </a:lnTo>
                    <a:lnTo>
                      <a:pt x="5664" y="483"/>
                    </a:lnTo>
                    <a:lnTo>
                      <a:pt x="5307" y="514"/>
                    </a:lnTo>
                    <a:lnTo>
                      <a:pt x="4949" y="542"/>
                    </a:lnTo>
                    <a:lnTo>
                      <a:pt x="4586" y="568"/>
                    </a:lnTo>
                    <a:lnTo>
                      <a:pt x="4221" y="592"/>
                    </a:lnTo>
                    <a:lnTo>
                      <a:pt x="3853" y="615"/>
                    </a:lnTo>
                    <a:lnTo>
                      <a:pt x="3853" y="615"/>
                    </a:lnTo>
                    <a:lnTo>
                      <a:pt x="1868" y="724"/>
                    </a:lnTo>
                    <a:lnTo>
                      <a:pt x="919" y="775"/>
                    </a:lnTo>
                    <a:lnTo>
                      <a:pt x="2" y="820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30" y="834"/>
                    </a:lnTo>
                    <a:lnTo>
                      <a:pt x="113" y="870"/>
                    </a:lnTo>
                    <a:lnTo>
                      <a:pt x="249" y="926"/>
                    </a:lnTo>
                    <a:lnTo>
                      <a:pt x="431" y="997"/>
                    </a:lnTo>
                    <a:lnTo>
                      <a:pt x="539" y="1037"/>
                    </a:lnTo>
                    <a:lnTo>
                      <a:pt x="657" y="1081"/>
                    </a:lnTo>
                    <a:lnTo>
                      <a:pt x="784" y="1126"/>
                    </a:lnTo>
                    <a:lnTo>
                      <a:pt x="921" y="1173"/>
                    </a:lnTo>
                    <a:lnTo>
                      <a:pt x="1069" y="1221"/>
                    </a:lnTo>
                    <a:lnTo>
                      <a:pt x="1223" y="1270"/>
                    </a:lnTo>
                    <a:lnTo>
                      <a:pt x="1387" y="1319"/>
                    </a:lnTo>
                    <a:lnTo>
                      <a:pt x="1559" y="1369"/>
                    </a:lnTo>
                    <a:lnTo>
                      <a:pt x="1736" y="1418"/>
                    </a:lnTo>
                    <a:lnTo>
                      <a:pt x="1922" y="1465"/>
                    </a:lnTo>
                    <a:lnTo>
                      <a:pt x="2113" y="1512"/>
                    </a:lnTo>
                    <a:lnTo>
                      <a:pt x="2310" y="1555"/>
                    </a:lnTo>
                    <a:lnTo>
                      <a:pt x="2511" y="1597"/>
                    </a:lnTo>
                    <a:lnTo>
                      <a:pt x="2718" y="1635"/>
                    </a:lnTo>
                    <a:lnTo>
                      <a:pt x="2824" y="1654"/>
                    </a:lnTo>
                    <a:lnTo>
                      <a:pt x="2930" y="1672"/>
                    </a:lnTo>
                    <a:lnTo>
                      <a:pt x="3036" y="1687"/>
                    </a:lnTo>
                    <a:lnTo>
                      <a:pt x="3146" y="1703"/>
                    </a:lnTo>
                    <a:lnTo>
                      <a:pt x="3253" y="1717"/>
                    </a:lnTo>
                    <a:lnTo>
                      <a:pt x="3363" y="1731"/>
                    </a:lnTo>
                    <a:lnTo>
                      <a:pt x="3474" y="1743"/>
                    </a:lnTo>
                    <a:lnTo>
                      <a:pt x="3585" y="1753"/>
                    </a:lnTo>
                    <a:lnTo>
                      <a:pt x="3696" y="1764"/>
                    </a:lnTo>
                    <a:lnTo>
                      <a:pt x="3809" y="1771"/>
                    </a:lnTo>
                    <a:lnTo>
                      <a:pt x="3922" y="1778"/>
                    </a:lnTo>
                    <a:lnTo>
                      <a:pt x="4035" y="1785"/>
                    </a:lnTo>
                    <a:lnTo>
                      <a:pt x="4148" y="1788"/>
                    </a:lnTo>
                    <a:lnTo>
                      <a:pt x="4263" y="1790"/>
                    </a:lnTo>
                    <a:lnTo>
                      <a:pt x="4378" y="1790"/>
                    </a:lnTo>
                    <a:lnTo>
                      <a:pt x="4491" y="1790"/>
                    </a:lnTo>
                    <a:lnTo>
                      <a:pt x="4605" y="1786"/>
                    </a:lnTo>
                    <a:lnTo>
                      <a:pt x="4720" y="1783"/>
                    </a:lnTo>
                    <a:lnTo>
                      <a:pt x="4835" y="1776"/>
                    </a:lnTo>
                    <a:lnTo>
                      <a:pt x="4949" y="1767"/>
                    </a:lnTo>
                    <a:lnTo>
                      <a:pt x="4949" y="1767"/>
                    </a:lnTo>
                    <a:lnTo>
                      <a:pt x="5057" y="1759"/>
                    </a:lnTo>
                    <a:lnTo>
                      <a:pt x="5163" y="1746"/>
                    </a:lnTo>
                    <a:lnTo>
                      <a:pt x="5267" y="1734"/>
                    </a:lnTo>
                    <a:lnTo>
                      <a:pt x="5368" y="1720"/>
                    </a:lnTo>
                    <a:lnTo>
                      <a:pt x="5469" y="1705"/>
                    </a:lnTo>
                    <a:lnTo>
                      <a:pt x="5568" y="1689"/>
                    </a:lnTo>
                    <a:lnTo>
                      <a:pt x="5665" y="1672"/>
                    </a:lnTo>
                    <a:lnTo>
                      <a:pt x="5759" y="1653"/>
                    </a:lnTo>
                    <a:lnTo>
                      <a:pt x="5853" y="1632"/>
                    </a:lnTo>
                    <a:lnTo>
                      <a:pt x="5945" y="1611"/>
                    </a:lnTo>
                    <a:lnTo>
                      <a:pt x="6037" y="1588"/>
                    </a:lnTo>
                    <a:lnTo>
                      <a:pt x="6126" y="1564"/>
                    </a:lnTo>
                    <a:lnTo>
                      <a:pt x="6213" y="1540"/>
                    </a:lnTo>
                    <a:lnTo>
                      <a:pt x="6300" y="1513"/>
                    </a:lnTo>
                    <a:lnTo>
                      <a:pt x="6383" y="1487"/>
                    </a:lnTo>
                    <a:lnTo>
                      <a:pt x="6467" y="1461"/>
                    </a:lnTo>
                    <a:lnTo>
                      <a:pt x="6548" y="1432"/>
                    </a:lnTo>
                    <a:lnTo>
                      <a:pt x="6630" y="1404"/>
                    </a:lnTo>
                    <a:lnTo>
                      <a:pt x="6708" y="1374"/>
                    </a:lnTo>
                    <a:lnTo>
                      <a:pt x="6786" y="1343"/>
                    </a:lnTo>
                    <a:lnTo>
                      <a:pt x="6863" y="1312"/>
                    </a:lnTo>
                    <a:lnTo>
                      <a:pt x="6939" y="1281"/>
                    </a:lnTo>
                    <a:lnTo>
                      <a:pt x="7085" y="1216"/>
                    </a:lnTo>
                    <a:lnTo>
                      <a:pt x="7228" y="1150"/>
                    </a:lnTo>
                    <a:lnTo>
                      <a:pt x="7367" y="1081"/>
                    </a:lnTo>
                    <a:lnTo>
                      <a:pt x="7499" y="1011"/>
                    </a:lnTo>
                    <a:lnTo>
                      <a:pt x="7629" y="942"/>
                    </a:lnTo>
                    <a:lnTo>
                      <a:pt x="7756" y="870"/>
                    </a:lnTo>
                    <a:lnTo>
                      <a:pt x="7878" y="801"/>
                    </a:lnTo>
                    <a:lnTo>
                      <a:pt x="7996" y="730"/>
                    </a:lnTo>
                    <a:lnTo>
                      <a:pt x="8112" y="660"/>
                    </a:lnTo>
                    <a:lnTo>
                      <a:pt x="8337" y="524"/>
                    </a:lnTo>
                    <a:lnTo>
                      <a:pt x="8549" y="394"/>
                    </a:lnTo>
                    <a:lnTo>
                      <a:pt x="8653" y="333"/>
                    </a:lnTo>
                    <a:lnTo>
                      <a:pt x="8755" y="274"/>
                    </a:lnTo>
                    <a:lnTo>
                      <a:pt x="8854" y="219"/>
                    </a:lnTo>
                    <a:lnTo>
                      <a:pt x="8953" y="166"/>
                    </a:lnTo>
                    <a:lnTo>
                      <a:pt x="9051" y="118"/>
                    </a:lnTo>
                    <a:lnTo>
                      <a:pt x="9148" y="74"/>
                    </a:lnTo>
                    <a:lnTo>
                      <a:pt x="9197" y="53"/>
                    </a:lnTo>
                    <a:lnTo>
                      <a:pt x="9244" y="34"/>
                    </a:lnTo>
                    <a:lnTo>
                      <a:pt x="9292" y="17"/>
                    </a:lnTo>
                    <a:lnTo>
                      <a:pt x="9339" y="0"/>
                    </a:lnTo>
                    <a:lnTo>
                      <a:pt x="9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05" name="Freeform 8"/>
              <p:cNvSpPr>
                <a:spLocks/>
              </p:cNvSpPr>
              <p:nvPr/>
            </p:nvSpPr>
            <p:spPr bwMode="auto">
              <a:xfrm>
                <a:off x="795338" y="0"/>
                <a:ext cx="7554913" cy="1363663"/>
              </a:xfrm>
              <a:custGeom>
                <a:avLst/>
                <a:gdLst/>
                <a:ahLst/>
                <a:cxnLst>
                  <a:cxn ang="0">
                    <a:pos x="9337" y="899"/>
                  </a:cxn>
                  <a:cxn ang="0">
                    <a:pos x="9428" y="874"/>
                  </a:cxn>
                  <a:cxn ang="0">
                    <a:pos x="9518" y="862"/>
                  </a:cxn>
                  <a:cxn ang="0">
                    <a:pos x="9466" y="860"/>
                  </a:cxn>
                  <a:cxn ang="0">
                    <a:pos x="9362" y="852"/>
                  </a:cxn>
                  <a:cxn ang="0">
                    <a:pos x="9200" y="827"/>
                  </a:cxn>
                  <a:cxn ang="0">
                    <a:pos x="8971" y="780"/>
                  </a:cxn>
                  <a:cxn ang="0">
                    <a:pos x="8727" y="720"/>
                  </a:cxn>
                  <a:cxn ang="0">
                    <a:pos x="8331" y="608"/>
                  </a:cxn>
                  <a:cxn ang="0">
                    <a:pos x="7891" y="481"/>
                  </a:cxn>
                  <a:cxn ang="0">
                    <a:pos x="7572" y="395"/>
                  </a:cxn>
                  <a:cxn ang="0">
                    <a:pos x="7229" y="308"/>
                  </a:cxn>
                  <a:cxn ang="0">
                    <a:pos x="6861" y="226"/>
                  </a:cxn>
                  <a:cxn ang="0">
                    <a:pos x="6466" y="153"/>
                  </a:cxn>
                  <a:cxn ang="0">
                    <a:pos x="6152" y="104"/>
                  </a:cxn>
                  <a:cxn ang="0">
                    <a:pos x="5933" y="76"/>
                  </a:cxn>
                  <a:cxn ang="0">
                    <a:pos x="5707" y="52"/>
                  </a:cxn>
                  <a:cxn ang="0">
                    <a:pos x="5474" y="31"/>
                  </a:cxn>
                  <a:cxn ang="0">
                    <a:pos x="5231" y="16"/>
                  </a:cxn>
                  <a:cxn ang="0">
                    <a:pos x="4982" y="5"/>
                  </a:cxn>
                  <a:cxn ang="0">
                    <a:pos x="4723" y="0"/>
                  </a:cxn>
                  <a:cxn ang="0">
                    <a:pos x="4456" y="0"/>
                  </a:cxn>
                  <a:cxn ang="0">
                    <a:pos x="4181" y="7"/>
                  </a:cxn>
                  <a:cxn ang="0">
                    <a:pos x="3896" y="19"/>
                  </a:cxn>
                  <a:cxn ang="0">
                    <a:pos x="3750" y="28"/>
                  </a:cxn>
                  <a:cxn ang="0">
                    <a:pos x="3463" y="52"/>
                  </a:cxn>
                  <a:cxn ang="0">
                    <a:pos x="3192" y="82"/>
                  </a:cxn>
                  <a:cxn ang="0">
                    <a:pos x="2935" y="118"/>
                  </a:cxn>
                  <a:cxn ang="0">
                    <a:pos x="2692" y="160"/>
                  </a:cxn>
                  <a:cxn ang="0">
                    <a:pos x="2461" y="209"/>
                  </a:cxn>
                  <a:cxn ang="0">
                    <a:pos x="2243" y="261"/>
                  </a:cxn>
                  <a:cxn ang="0">
                    <a:pos x="2038" y="316"/>
                  </a:cxn>
                  <a:cxn ang="0">
                    <a:pos x="1847" y="377"/>
                  </a:cxn>
                  <a:cxn ang="0">
                    <a:pos x="1666" y="441"/>
                  </a:cxn>
                  <a:cxn ang="0">
                    <a:pos x="1496" y="509"/>
                  </a:cxn>
                  <a:cxn ang="0">
                    <a:pos x="1338" y="579"/>
                  </a:cxn>
                  <a:cxn ang="0">
                    <a:pos x="1192" y="650"/>
                  </a:cxn>
                  <a:cxn ang="0">
                    <a:pos x="1055" y="721"/>
                  </a:cxn>
                  <a:cxn ang="0">
                    <a:pos x="928" y="796"/>
                  </a:cxn>
                  <a:cxn ang="0">
                    <a:pos x="811" y="869"/>
                  </a:cxn>
                  <a:cxn ang="0">
                    <a:pos x="705" y="944"/>
                  </a:cxn>
                  <a:cxn ang="0">
                    <a:pos x="606" y="1017"/>
                  </a:cxn>
                  <a:cxn ang="0">
                    <a:pos x="518" y="1090"/>
                  </a:cxn>
                  <a:cxn ang="0">
                    <a:pos x="436" y="1161"/>
                  </a:cxn>
                  <a:cxn ang="0">
                    <a:pos x="299" y="1295"/>
                  </a:cxn>
                  <a:cxn ang="0">
                    <a:pos x="191" y="1418"/>
                  </a:cxn>
                  <a:cxn ang="0">
                    <a:pos x="111" y="1526"/>
                  </a:cxn>
                  <a:cxn ang="0">
                    <a:pos x="54" y="1613"/>
                  </a:cxn>
                  <a:cxn ang="0">
                    <a:pos x="19" y="1677"/>
                  </a:cxn>
                  <a:cxn ang="0">
                    <a:pos x="0" y="1719"/>
                  </a:cxn>
                  <a:cxn ang="0">
                    <a:pos x="917" y="1674"/>
                  </a:cxn>
                  <a:cxn ang="0">
                    <a:pos x="3851" y="1514"/>
                  </a:cxn>
                  <a:cxn ang="0">
                    <a:pos x="4219" y="1491"/>
                  </a:cxn>
                  <a:cxn ang="0">
                    <a:pos x="4947" y="1441"/>
                  </a:cxn>
                  <a:cxn ang="0">
                    <a:pos x="5662" y="1382"/>
                  </a:cxn>
                  <a:cxn ang="0">
                    <a:pos x="6366" y="1312"/>
                  </a:cxn>
                  <a:cxn ang="0">
                    <a:pos x="7054" y="1234"/>
                  </a:cxn>
                  <a:cxn ang="0">
                    <a:pos x="7728" y="1149"/>
                  </a:cxn>
                  <a:cxn ang="0">
                    <a:pos x="8385" y="1055"/>
                  </a:cxn>
                  <a:cxn ang="0">
                    <a:pos x="9024" y="952"/>
                  </a:cxn>
                  <a:cxn ang="0">
                    <a:pos x="9337" y="899"/>
                  </a:cxn>
                </a:cxnLst>
                <a:rect l="0" t="0" r="r" b="b"/>
                <a:pathLst>
                  <a:path w="9518" h="1719">
                    <a:moveTo>
                      <a:pt x="9337" y="899"/>
                    </a:moveTo>
                    <a:lnTo>
                      <a:pt x="9337" y="899"/>
                    </a:lnTo>
                    <a:lnTo>
                      <a:pt x="9382" y="885"/>
                    </a:lnTo>
                    <a:lnTo>
                      <a:pt x="9428" y="874"/>
                    </a:lnTo>
                    <a:lnTo>
                      <a:pt x="9473" y="867"/>
                    </a:lnTo>
                    <a:lnTo>
                      <a:pt x="9518" y="862"/>
                    </a:lnTo>
                    <a:lnTo>
                      <a:pt x="9518" y="862"/>
                    </a:lnTo>
                    <a:lnTo>
                      <a:pt x="9466" y="860"/>
                    </a:lnTo>
                    <a:lnTo>
                      <a:pt x="9414" y="857"/>
                    </a:lnTo>
                    <a:lnTo>
                      <a:pt x="9362" y="852"/>
                    </a:lnTo>
                    <a:lnTo>
                      <a:pt x="9308" y="845"/>
                    </a:lnTo>
                    <a:lnTo>
                      <a:pt x="9200" y="827"/>
                    </a:lnTo>
                    <a:lnTo>
                      <a:pt x="9087" y="806"/>
                    </a:lnTo>
                    <a:lnTo>
                      <a:pt x="8971" y="780"/>
                    </a:lnTo>
                    <a:lnTo>
                      <a:pt x="8851" y="753"/>
                    </a:lnTo>
                    <a:lnTo>
                      <a:pt x="8727" y="720"/>
                    </a:lnTo>
                    <a:lnTo>
                      <a:pt x="8600" y="685"/>
                    </a:lnTo>
                    <a:lnTo>
                      <a:pt x="8331" y="608"/>
                    </a:lnTo>
                    <a:lnTo>
                      <a:pt x="8043" y="525"/>
                    </a:lnTo>
                    <a:lnTo>
                      <a:pt x="7891" y="481"/>
                    </a:lnTo>
                    <a:lnTo>
                      <a:pt x="7735" y="438"/>
                    </a:lnTo>
                    <a:lnTo>
                      <a:pt x="7572" y="395"/>
                    </a:lnTo>
                    <a:lnTo>
                      <a:pt x="7403" y="351"/>
                    </a:lnTo>
                    <a:lnTo>
                      <a:pt x="7229" y="308"/>
                    </a:lnTo>
                    <a:lnTo>
                      <a:pt x="7049" y="266"/>
                    </a:lnTo>
                    <a:lnTo>
                      <a:pt x="6861" y="226"/>
                    </a:lnTo>
                    <a:lnTo>
                      <a:pt x="6666" y="189"/>
                    </a:lnTo>
                    <a:lnTo>
                      <a:pt x="6466" y="153"/>
                    </a:lnTo>
                    <a:lnTo>
                      <a:pt x="6258" y="120"/>
                    </a:lnTo>
                    <a:lnTo>
                      <a:pt x="6152" y="104"/>
                    </a:lnTo>
                    <a:lnTo>
                      <a:pt x="6044" y="90"/>
                    </a:lnTo>
                    <a:lnTo>
                      <a:pt x="5933" y="76"/>
                    </a:lnTo>
                    <a:lnTo>
                      <a:pt x="5822" y="64"/>
                    </a:lnTo>
                    <a:lnTo>
                      <a:pt x="5707" y="52"/>
                    </a:lnTo>
                    <a:lnTo>
                      <a:pt x="5592" y="42"/>
                    </a:lnTo>
                    <a:lnTo>
                      <a:pt x="5474" y="31"/>
                    </a:lnTo>
                    <a:lnTo>
                      <a:pt x="5354" y="23"/>
                    </a:lnTo>
                    <a:lnTo>
                      <a:pt x="5231" y="16"/>
                    </a:lnTo>
                    <a:lnTo>
                      <a:pt x="5107" y="10"/>
                    </a:lnTo>
                    <a:lnTo>
                      <a:pt x="4982" y="5"/>
                    </a:lnTo>
                    <a:lnTo>
                      <a:pt x="4854" y="2"/>
                    </a:lnTo>
                    <a:lnTo>
                      <a:pt x="4723" y="0"/>
                    </a:lnTo>
                    <a:lnTo>
                      <a:pt x="4591" y="0"/>
                    </a:lnTo>
                    <a:lnTo>
                      <a:pt x="4456" y="0"/>
                    </a:lnTo>
                    <a:lnTo>
                      <a:pt x="4318" y="2"/>
                    </a:lnTo>
                    <a:lnTo>
                      <a:pt x="4181" y="7"/>
                    </a:lnTo>
                    <a:lnTo>
                      <a:pt x="4039" y="12"/>
                    </a:lnTo>
                    <a:lnTo>
                      <a:pt x="3896" y="19"/>
                    </a:lnTo>
                    <a:lnTo>
                      <a:pt x="3750" y="28"/>
                    </a:lnTo>
                    <a:lnTo>
                      <a:pt x="3750" y="28"/>
                    </a:lnTo>
                    <a:lnTo>
                      <a:pt x="3606" y="38"/>
                    </a:lnTo>
                    <a:lnTo>
                      <a:pt x="3463" y="52"/>
                    </a:lnTo>
                    <a:lnTo>
                      <a:pt x="3326" y="66"/>
                    </a:lnTo>
                    <a:lnTo>
                      <a:pt x="3192" y="82"/>
                    </a:lnTo>
                    <a:lnTo>
                      <a:pt x="3062" y="99"/>
                    </a:lnTo>
                    <a:lnTo>
                      <a:pt x="2935" y="118"/>
                    </a:lnTo>
                    <a:lnTo>
                      <a:pt x="2812" y="139"/>
                    </a:lnTo>
                    <a:lnTo>
                      <a:pt x="2692" y="160"/>
                    </a:lnTo>
                    <a:lnTo>
                      <a:pt x="2575" y="184"/>
                    </a:lnTo>
                    <a:lnTo>
                      <a:pt x="2461" y="209"/>
                    </a:lnTo>
                    <a:lnTo>
                      <a:pt x="2351" y="233"/>
                    </a:lnTo>
                    <a:lnTo>
                      <a:pt x="2243" y="261"/>
                    </a:lnTo>
                    <a:lnTo>
                      <a:pt x="2139" y="289"/>
                    </a:lnTo>
                    <a:lnTo>
                      <a:pt x="2038" y="316"/>
                    </a:lnTo>
                    <a:lnTo>
                      <a:pt x="1941" y="348"/>
                    </a:lnTo>
                    <a:lnTo>
                      <a:pt x="1847" y="377"/>
                    </a:lnTo>
                    <a:lnTo>
                      <a:pt x="1755" y="410"/>
                    </a:lnTo>
                    <a:lnTo>
                      <a:pt x="1666" y="441"/>
                    </a:lnTo>
                    <a:lnTo>
                      <a:pt x="1579" y="474"/>
                    </a:lnTo>
                    <a:lnTo>
                      <a:pt x="1496" y="509"/>
                    </a:lnTo>
                    <a:lnTo>
                      <a:pt x="1416" y="544"/>
                    </a:lnTo>
                    <a:lnTo>
                      <a:pt x="1338" y="579"/>
                    </a:lnTo>
                    <a:lnTo>
                      <a:pt x="1263" y="614"/>
                    </a:lnTo>
                    <a:lnTo>
                      <a:pt x="1192" y="650"/>
                    </a:lnTo>
                    <a:lnTo>
                      <a:pt x="1122" y="685"/>
                    </a:lnTo>
                    <a:lnTo>
                      <a:pt x="1055" y="721"/>
                    </a:lnTo>
                    <a:lnTo>
                      <a:pt x="990" y="760"/>
                    </a:lnTo>
                    <a:lnTo>
                      <a:pt x="928" y="796"/>
                    </a:lnTo>
                    <a:lnTo>
                      <a:pt x="869" y="833"/>
                    </a:lnTo>
                    <a:lnTo>
                      <a:pt x="811" y="869"/>
                    </a:lnTo>
                    <a:lnTo>
                      <a:pt x="757" y="907"/>
                    </a:lnTo>
                    <a:lnTo>
                      <a:pt x="705" y="944"/>
                    </a:lnTo>
                    <a:lnTo>
                      <a:pt x="655" y="980"/>
                    </a:lnTo>
                    <a:lnTo>
                      <a:pt x="606" y="1017"/>
                    </a:lnTo>
                    <a:lnTo>
                      <a:pt x="561" y="1053"/>
                    </a:lnTo>
                    <a:lnTo>
                      <a:pt x="518" y="1090"/>
                    </a:lnTo>
                    <a:lnTo>
                      <a:pt x="476" y="1125"/>
                    </a:lnTo>
                    <a:lnTo>
                      <a:pt x="436" y="1161"/>
                    </a:lnTo>
                    <a:lnTo>
                      <a:pt x="365" y="1229"/>
                    </a:lnTo>
                    <a:lnTo>
                      <a:pt x="299" y="1295"/>
                    </a:lnTo>
                    <a:lnTo>
                      <a:pt x="241" y="1359"/>
                    </a:lnTo>
                    <a:lnTo>
                      <a:pt x="191" y="1418"/>
                    </a:lnTo>
                    <a:lnTo>
                      <a:pt x="147" y="1474"/>
                    </a:lnTo>
                    <a:lnTo>
                      <a:pt x="111" y="1526"/>
                    </a:lnTo>
                    <a:lnTo>
                      <a:pt x="80" y="1573"/>
                    </a:lnTo>
                    <a:lnTo>
                      <a:pt x="54" y="1613"/>
                    </a:lnTo>
                    <a:lnTo>
                      <a:pt x="33" y="1648"/>
                    </a:lnTo>
                    <a:lnTo>
                      <a:pt x="19" y="1677"/>
                    </a:lnTo>
                    <a:lnTo>
                      <a:pt x="8" y="1698"/>
                    </a:lnTo>
                    <a:lnTo>
                      <a:pt x="0" y="1719"/>
                    </a:lnTo>
                    <a:lnTo>
                      <a:pt x="0" y="1719"/>
                    </a:lnTo>
                    <a:lnTo>
                      <a:pt x="917" y="1674"/>
                    </a:lnTo>
                    <a:lnTo>
                      <a:pt x="1866" y="1623"/>
                    </a:lnTo>
                    <a:lnTo>
                      <a:pt x="3851" y="1514"/>
                    </a:lnTo>
                    <a:lnTo>
                      <a:pt x="3851" y="1514"/>
                    </a:lnTo>
                    <a:lnTo>
                      <a:pt x="4219" y="1491"/>
                    </a:lnTo>
                    <a:lnTo>
                      <a:pt x="4584" y="1467"/>
                    </a:lnTo>
                    <a:lnTo>
                      <a:pt x="4947" y="1441"/>
                    </a:lnTo>
                    <a:lnTo>
                      <a:pt x="5305" y="1413"/>
                    </a:lnTo>
                    <a:lnTo>
                      <a:pt x="5662" y="1382"/>
                    </a:lnTo>
                    <a:lnTo>
                      <a:pt x="6016" y="1347"/>
                    </a:lnTo>
                    <a:lnTo>
                      <a:pt x="6366" y="1312"/>
                    </a:lnTo>
                    <a:lnTo>
                      <a:pt x="6711" y="1274"/>
                    </a:lnTo>
                    <a:lnTo>
                      <a:pt x="7054" y="1234"/>
                    </a:lnTo>
                    <a:lnTo>
                      <a:pt x="7393" y="1192"/>
                    </a:lnTo>
                    <a:lnTo>
                      <a:pt x="7728" y="1149"/>
                    </a:lnTo>
                    <a:lnTo>
                      <a:pt x="8058" y="1102"/>
                    </a:lnTo>
                    <a:lnTo>
                      <a:pt x="8385" y="1055"/>
                    </a:lnTo>
                    <a:lnTo>
                      <a:pt x="8706" y="1005"/>
                    </a:lnTo>
                    <a:lnTo>
                      <a:pt x="9024" y="952"/>
                    </a:lnTo>
                    <a:lnTo>
                      <a:pt x="9337" y="899"/>
                    </a:lnTo>
                    <a:lnTo>
                      <a:pt x="9337" y="8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92" name="Group 168"/>
            <p:cNvGrpSpPr/>
            <p:nvPr/>
          </p:nvGrpSpPr>
          <p:grpSpPr>
            <a:xfrm rot="1350096">
              <a:off x="5243920" y="1795995"/>
              <a:ext cx="508462" cy="213183"/>
              <a:chOff x="793750" y="0"/>
              <a:chExt cx="7556501" cy="2116991"/>
            </a:xfrm>
            <a:grpFill/>
          </p:grpSpPr>
          <p:sp>
            <p:nvSpPr>
              <p:cNvPr id="102" name="Freeform 7"/>
              <p:cNvSpPr>
                <a:spLocks/>
              </p:cNvSpPr>
              <p:nvPr/>
            </p:nvSpPr>
            <p:spPr bwMode="auto">
              <a:xfrm>
                <a:off x="793750" y="696178"/>
                <a:ext cx="7413625" cy="1420813"/>
              </a:xfrm>
              <a:custGeom>
                <a:avLst/>
                <a:gdLst/>
                <a:ahLst/>
                <a:cxnLst>
                  <a:cxn ang="0">
                    <a:pos x="9339" y="0"/>
                  </a:cxn>
                  <a:cxn ang="0">
                    <a:pos x="8708" y="106"/>
                  </a:cxn>
                  <a:cxn ang="0">
                    <a:pos x="8060" y="203"/>
                  </a:cxn>
                  <a:cxn ang="0">
                    <a:pos x="7395" y="293"/>
                  </a:cxn>
                  <a:cxn ang="0">
                    <a:pos x="6713" y="375"/>
                  </a:cxn>
                  <a:cxn ang="0">
                    <a:pos x="6018" y="448"/>
                  </a:cxn>
                  <a:cxn ang="0">
                    <a:pos x="5307" y="514"/>
                  </a:cxn>
                  <a:cxn ang="0">
                    <a:pos x="4586" y="568"/>
                  </a:cxn>
                  <a:cxn ang="0">
                    <a:pos x="3853" y="615"/>
                  </a:cxn>
                  <a:cxn ang="0">
                    <a:pos x="1868" y="724"/>
                  </a:cxn>
                  <a:cxn ang="0">
                    <a:pos x="2" y="820"/>
                  </a:cxn>
                  <a:cxn ang="0">
                    <a:pos x="0" y="822"/>
                  </a:cxn>
                  <a:cxn ang="0">
                    <a:pos x="113" y="870"/>
                  </a:cxn>
                  <a:cxn ang="0">
                    <a:pos x="431" y="997"/>
                  </a:cxn>
                  <a:cxn ang="0">
                    <a:pos x="657" y="1081"/>
                  </a:cxn>
                  <a:cxn ang="0">
                    <a:pos x="921" y="1173"/>
                  </a:cxn>
                  <a:cxn ang="0">
                    <a:pos x="1223" y="1270"/>
                  </a:cxn>
                  <a:cxn ang="0">
                    <a:pos x="1559" y="1369"/>
                  </a:cxn>
                  <a:cxn ang="0">
                    <a:pos x="1922" y="1465"/>
                  </a:cxn>
                  <a:cxn ang="0">
                    <a:pos x="2310" y="1555"/>
                  </a:cxn>
                  <a:cxn ang="0">
                    <a:pos x="2718" y="1635"/>
                  </a:cxn>
                  <a:cxn ang="0">
                    <a:pos x="2930" y="1672"/>
                  </a:cxn>
                  <a:cxn ang="0">
                    <a:pos x="3146" y="1703"/>
                  </a:cxn>
                  <a:cxn ang="0">
                    <a:pos x="3363" y="1731"/>
                  </a:cxn>
                  <a:cxn ang="0">
                    <a:pos x="3585" y="1753"/>
                  </a:cxn>
                  <a:cxn ang="0">
                    <a:pos x="3809" y="1771"/>
                  </a:cxn>
                  <a:cxn ang="0">
                    <a:pos x="4035" y="1785"/>
                  </a:cxn>
                  <a:cxn ang="0">
                    <a:pos x="4263" y="1790"/>
                  </a:cxn>
                  <a:cxn ang="0">
                    <a:pos x="4491" y="1790"/>
                  </a:cxn>
                  <a:cxn ang="0">
                    <a:pos x="4720" y="1783"/>
                  </a:cxn>
                  <a:cxn ang="0">
                    <a:pos x="4949" y="1767"/>
                  </a:cxn>
                  <a:cxn ang="0">
                    <a:pos x="5057" y="1759"/>
                  </a:cxn>
                  <a:cxn ang="0">
                    <a:pos x="5267" y="1734"/>
                  </a:cxn>
                  <a:cxn ang="0">
                    <a:pos x="5469" y="1705"/>
                  </a:cxn>
                  <a:cxn ang="0">
                    <a:pos x="5665" y="1672"/>
                  </a:cxn>
                  <a:cxn ang="0">
                    <a:pos x="5853" y="1632"/>
                  </a:cxn>
                  <a:cxn ang="0">
                    <a:pos x="6037" y="1588"/>
                  </a:cxn>
                  <a:cxn ang="0">
                    <a:pos x="6213" y="1540"/>
                  </a:cxn>
                  <a:cxn ang="0">
                    <a:pos x="6383" y="1487"/>
                  </a:cxn>
                  <a:cxn ang="0">
                    <a:pos x="6548" y="1432"/>
                  </a:cxn>
                  <a:cxn ang="0">
                    <a:pos x="6708" y="1374"/>
                  </a:cxn>
                  <a:cxn ang="0">
                    <a:pos x="6863" y="1312"/>
                  </a:cxn>
                  <a:cxn ang="0">
                    <a:pos x="7085" y="1216"/>
                  </a:cxn>
                  <a:cxn ang="0">
                    <a:pos x="7367" y="1081"/>
                  </a:cxn>
                  <a:cxn ang="0">
                    <a:pos x="7629" y="942"/>
                  </a:cxn>
                  <a:cxn ang="0">
                    <a:pos x="7878" y="801"/>
                  </a:cxn>
                  <a:cxn ang="0">
                    <a:pos x="8112" y="660"/>
                  </a:cxn>
                  <a:cxn ang="0">
                    <a:pos x="8549" y="394"/>
                  </a:cxn>
                  <a:cxn ang="0">
                    <a:pos x="8755" y="274"/>
                  </a:cxn>
                  <a:cxn ang="0">
                    <a:pos x="8953" y="166"/>
                  </a:cxn>
                  <a:cxn ang="0">
                    <a:pos x="9148" y="74"/>
                  </a:cxn>
                  <a:cxn ang="0">
                    <a:pos x="9244" y="34"/>
                  </a:cxn>
                  <a:cxn ang="0">
                    <a:pos x="9339" y="0"/>
                  </a:cxn>
                </a:cxnLst>
                <a:rect l="0" t="0" r="r" b="b"/>
                <a:pathLst>
                  <a:path w="9339" h="1790">
                    <a:moveTo>
                      <a:pt x="9339" y="0"/>
                    </a:moveTo>
                    <a:lnTo>
                      <a:pt x="9339" y="0"/>
                    </a:lnTo>
                    <a:lnTo>
                      <a:pt x="9026" y="53"/>
                    </a:lnTo>
                    <a:lnTo>
                      <a:pt x="8708" y="106"/>
                    </a:lnTo>
                    <a:lnTo>
                      <a:pt x="8387" y="156"/>
                    </a:lnTo>
                    <a:lnTo>
                      <a:pt x="8060" y="203"/>
                    </a:lnTo>
                    <a:lnTo>
                      <a:pt x="7730" y="250"/>
                    </a:lnTo>
                    <a:lnTo>
                      <a:pt x="7395" y="293"/>
                    </a:lnTo>
                    <a:lnTo>
                      <a:pt x="7056" y="335"/>
                    </a:lnTo>
                    <a:lnTo>
                      <a:pt x="6713" y="375"/>
                    </a:lnTo>
                    <a:lnTo>
                      <a:pt x="6368" y="413"/>
                    </a:lnTo>
                    <a:lnTo>
                      <a:pt x="6018" y="448"/>
                    </a:lnTo>
                    <a:lnTo>
                      <a:pt x="5664" y="483"/>
                    </a:lnTo>
                    <a:lnTo>
                      <a:pt x="5307" y="514"/>
                    </a:lnTo>
                    <a:lnTo>
                      <a:pt x="4949" y="542"/>
                    </a:lnTo>
                    <a:lnTo>
                      <a:pt x="4586" y="568"/>
                    </a:lnTo>
                    <a:lnTo>
                      <a:pt x="4221" y="592"/>
                    </a:lnTo>
                    <a:lnTo>
                      <a:pt x="3853" y="615"/>
                    </a:lnTo>
                    <a:lnTo>
                      <a:pt x="3853" y="615"/>
                    </a:lnTo>
                    <a:lnTo>
                      <a:pt x="1868" y="724"/>
                    </a:lnTo>
                    <a:lnTo>
                      <a:pt x="919" y="775"/>
                    </a:lnTo>
                    <a:lnTo>
                      <a:pt x="2" y="820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30" y="834"/>
                    </a:lnTo>
                    <a:lnTo>
                      <a:pt x="113" y="870"/>
                    </a:lnTo>
                    <a:lnTo>
                      <a:pt x="249" y="926"/>
                    </a:lnTo>
                    <a:lnTo>
                      <a:pt x="431" y="997"/>
                    </a:lnTo>
                    <a:lnTo>
                      <a:pt x="539" y="1037"/>
                    </a:lnTo>
                    <a:lnTo>
                      <a:pt x="657" y="1081"/>
                    </a:lnTo>
                    <a:lnTo>
                      <a:pt x="784" y="1126"/>
                    </a:lnTo>
                    <a:lnTo>
                      <a:pt x="921" y="1173"/>
                    </a:lnTo>
                    <a:lnTo>
                      <a:pt x="1069" y="1221"/>
                    </a:lnTo>
                    <a:lnTo>
                      <a:pt x="1223" y="1270"/>
                    </a:lnTo>
                    <a:lnTo>
                      <a:pt x="1387" y="1319"/>
                    </a:lnTo>
                    <a:lnTo>
                      <a:pt x="1559" y="1369"/>
                    </a:lnTo>
                    <a:lnTo>
                      <a:pt x="1736" y="1418"/>
                    </a:lnTo>
                    <a:lnTo>
                      <a:pt x="1922" y="1465"/>
                    </a:lnTo>
                    <a:lnTo>
                      <a:pt x="2113" y="1512"/>
                    </a:lnTo>
                    <a:lnTo>
                      <a:pt x="2310" y="1555"/>
                    </a:lnTo>
                    <a:lnTo>
                      <a:pt x="2511" y="1597"/>
                    </a:lnTo>
                    <a:lnTo>
                      <a:pt x="2718" y="1635"/>
                    </a:lnTo>
                    <a:lnTo>
                      <a:pt x="2824" y="1654"/>
                    </a:lnTo>
                    <a:lnTo>
                      <a:pt x="2930" y="1672"/>
                    </a:lnTo>
                    <a:lnTo>
                      <a:pt x="3036" y="1687"/>
                    </a:lnTo>
                    <a:lnTo>
                      <a:pt x="3146" y="1703"/>
                    </a:lnTo>
                    <a:lnTo>
                      <a:pt x="3253" y="1717"/>
                    </a:lnTo>
                    <a:lnTo>
                      <a:pt x="3363" y="1731"/>
                    </a:lnTo>
                    <a:lnTo>
                      <a:pt x="3474" y="1743"/>
                    </a:lnTo>
                    <a:lnTo>
                      <a:pt x="3585" y="1753"/>
                    </a:lnTo>
                    <a:lnTo>
                      <a:pt x="3696" y="1764"/>
                    </a:lnTo>
                    <a:lnTo>
                      <a:pt x="3809" y="1771"/>
                    </a:lnTo>
                    <a:lnTo>
                      <a:pt x="3922" y="1778"/>
                    </a:lnTo>
                    <a:lnTo>
                      <a:pt x="4035" y="1785"/>
                    </a:lnTo>
                    <a:lnTo>
                      <a:pt x="4148" y="1788"/>
                    </a:lnTo>
                    <a:lnTo>
                      <a:pt x="4263" y="1790"/>
                    </a:lnTo>
                    <a:lnTo>
                      <a:pt x="4378" y="1790"/>
                    </a:lnTo>
                    <a:lnTo>
                      <a:pt x="4491" y="1790"/>
                    </a:lnTo>
                    <a:lnTo>
                      <a:pt x="4605" y="1786"/>
                    </a:lnTo>
                    <a:lnTo>
                      <a:pt x="4720" y="1783"/>
                    </a:lnTo>
                    <a:lnTo>
                      <a:pt x="4835" y="1776"/>
                    </a:lnTo>
                    <a:lnTo>
                      <a:pt x="4949" y="1767"/>
                    </a:lnTo>
                    <a:lnTo>
                      <a:pt x="4949" y="1767"/>
                    </a:lnTo>
                    <a:lnTo>
                      <a:pt x="5057" y="1759"/>
                    </a:lnTo>
                    <a:lnTo>
                      <a:pt x="5163" y="1746"/>
                    </a:lnTo>
                    <a:lnTo>
                      <a:pt x="5267" y="1734"/>
                    </a:lnTo>
                    <a:lnTo>
                      <a:pt x="5368" y="1720"/>
                    </a:lnTo>
                    <a:lnTo>
                      <a:pt x="5469" y="1705"/>
                    </a:lnTo>
                    <a:lnTo>
                      <a:pt x="5568" y="1689"/>
                    </a:lnTo>
                    <a:lnTo>
                      <a:pt x="5665" y="1672"/>
                    </a:lnTo>
                    <a:lnTo>
                      <a:pt x="5759" y="1653"/>
                    </a:lnTo>
                    <a:lnTo>
                      <a:pt x="5853" y="1632"/>
                    </a:lnTo>
                    <a:lnTo>
                      <a:pt x="5945" y="1611"/>
                    </a:lnTo>
                    <a:lnTo>
                      <a:pt x="6037" y="1588"/>
                    </a:lnTo>
                    <a:lnTo>
                      <a:pt x="6126" y="1564"/>
                    </a:lnTo>
                    <a:lnTo>
                      <a:pt x="6213" y="1540"/>
                    </a:lnTo>
                    <a:lnTo>
                      <a:pt x="6300" y="1513"/>
                    </a:lnTo>
                    <a:lnTo>
                      <a:pt x="6383" y="1487"/>
                    </a:lnTo>
                    <a:lnTo>
                      <a:pt x="6467" y="1461"/>
                    </a:lnTo>
                    <a:lnTo>
                      <a:pt x="6548" y="1432"/>
                    </a:lnTo>
                    <a:lnTo>
                      <a:pt x="6630" y="1404"/>
                    </a:lnTo>
                    <a:lnTo>
                      <a:pt x="6708" y="1374"/>
                    </a:lnTo>
                    <a:lnTo>
                      <a:pt x="6786" y="1343"/>
                    </a:lnTo>
                    <a:lnTo>
                      <a:pt x="6863" y="1312"/>
                    </a:lnTo>
                    <a:lnTo>
                      <a:pt x="6939" y="1281"/>
                    </a:lnTo>
                    <a:lnTo>
                      <a:pt x="7085" y="1216"/>
                    </a:lnTo>
                    <a:lnTo>
                      <a:pt x="7228" y="1150"/>
                    </a:lnTo>
                    <a:lnTo>
                      <a:pt x="7367" y="1081"/>
                    </a:lnTo>
                    <a:lnTo>
                      <a:pt x="7499" y="1011"/>
                    </a:lnTo>
                    <a:lnTo>
                      <a:pt x="7629" y="942"/>
                    </a:lnTo>
                    <a:lnTo>
                      <a:pt x="7756" y="870"/>
                    </a:lnTo>
                    <a:lnTo>
                      <a:pt x="7878" y="801"/>
                    </a:lnTo>
                    <a:lnTo>
                      <a:pt x="7996" y="730"/>
                    </a:lnTo>
                    <a:lnTo>
                      <a:pt x="8112" y="660"/>
                    </a:lnTo>
                    <a:lnTo>
                      <a:pt x="8337" y="524"/>
                    </a:lnTo>
                    <a:lnTo>
                      <a:pt x="8549" y="394"/>
                    </a:lnTo>
                    <a:lnTo>
                      <a:pt x="8653" y="333"/>
                    </a:lnTo>
                    <a:lnTo>
                      <a:pt x="8755" y="274"/>
                    </a:lnTo>
                    <a:lnTo>
                      <a:pt x="8854" y="219"/>
                    </a:lnTo>
                    <a:lnTo>
                      <a:pt x="8953" y="166"/>
                    </a:lnTo>
                    <a:lnTo>
                      <a:pt x="9051" y="118"/>
                    </a:lnTo>
                    <a:lnTo>
                      <a:pt x="9148" y="74"/>
                    </a:lnTo>
                    <a:lnTo>
                      <a:pt x="9197" y="53"/>
                    </a:lnTo>
                    <a:lnTo>
                      <a:pt x="9244" y="34"/>
                    </a:lnTo>
                    <a:lnTo>
                      <a:pt x="9292" y="17"/>
                    </a:lnTo>
                    <a:lnTo>
                      <a:pt x="9339" y="0"/>
                    </a:lnTo>
                    <a:lnTo>
                      <a:pt x="9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03" name="Freeform 8"/>
              <p:cNvSpPr>
                <a:spLocks/>
              </p:cNvSpPr>
              <p:nvPr/>
            </p:nvSpPr>
            <p:spPr bwMode="auto">
              <a:xfrm>
                <a:off x="795338" y="0"/>
                <a:ext cx="7554913" cy="1363663"/>
              </a:xfrm>
              <a:custGeom>
                <a:avLst/>
                <a:gdLst/>
                <a:ahLst/>
                <a:cxnLst>
                  <a:cxn ang="0">
                    <a:pos x="9337" y="899"/>
                  </a:cxn>
                  <a:cxn ang="0">
                    <a:pos x="9428" y="874"/>
                  </a:cxn>
                  <a:cxn ang="0">
                    <a:pos x="9518" y="862"/>
                  </a:cxn>
                  <a:cxn ang="0">
                    <a:pos x="9466" y="860"/>
                  </a:cxn>
                  <a:cxn ang="0">
                    <a:pos x="9362" y="852"/>
                  </a:cxn>
                  <a:cxn ang="0">
                    <a:pos x="9200" y="827"/>
                  </a:cxn>
                  <a:cxn ang="0">
                    <a:pos x="8971" y="780"/>
                  </a:cxn>
                  <a:cxn ang="0">
                    <a:pos x="8727" y="720"/>
                  </a:cxn>
                  <a:cxn ang="0">
                    <a:pos x="8331" y="608"/>
                  </a:cxn>
                  <a:cxn ang="0">
                    <a:pos x="7891" y="481"/>
                  </a:cxn>
                  <a:cxn ang="0">
                    <a:pos x="7572" y="395"/>
                  </a:cxn>
                  <a:cxn ang="0">
                    <a:pos x="7229" y="308"/>
                  </a:cxn>
                  <a:cxn ang="0">
                    <a:pos x="6861" y="226"/>
                  </a:cxn>
                  <a:cxn ang="0">
                    <a:pos x="6466" y="153"/>
                  </a:cxn>
                  <a:cxn ang="0">
                    <a:pos x="6152" y="104"/>
                  </a:cxn>
                  <a:cxn ang="0">
                    <a:pos x="5933" y="76"/>
                  </a:cxn>
                  <a:cxn ang="0">
                    <a:pos x="5707" y="52"/>
                  </a:cxn>
                  <a:cxn ang="0">
                    <a:pos x="5474" y="31"/>
                  </a:cxn>
                  <a:cxn ang="0">
                    <a:pos x="5231" y="16"/>
                  </a:cxn>
                  <a:cxn ang="0">
                    <a:pos x="4982" y="5"/>
                  </a:cxn>
                  <a:cxn ang="0">
                    <a:pos x="4723" y="0"/>
                  </a:cxn>
                  <a:cxn ang="0">
                    <a:pos x="4456" y="0"/>
                  </a:cxn>
                  <a:cxn ang="0">
                    <a:pos x="4181" y="7"/>
                  </a:cxn>
                  <a:cxn ang="0">
                    <a:pos x="3896" y="19"/>
                  </a:cxn>
                  <a:cxn ang="0">
                    <a:pos x="3750" y="28"/>
                  </a:cxn>
                  <a:cxn ang="0">
                    <a:pos x="3463" y="52"/>
                  </a:cxn>
                  <a:cxn ang="0">
                    <a:pos x="3192" y="82"/>
                  </a:cxn>
                  <a:cxn ang="0">
                    <a:pos x="2935" y="118"/>
                  </a:cxn>
                  <a:cxn ang="0">
                    <a:pos x="2692" y="160"/>
                  </a:cxn>
                  <a:cxn ang="0">
                    <a:pos x="2461" y="209"/>
                  </a:cxn>
                  <a:cxn ang="0">
                    <a:pos x="2243" y="261"/>
                  </a:cxn>
                  <a:cxn ang="0">
                    <a:pos x="2038" y="316"/>
                  </a:cxn>
                  <a:cxn ang="0">
                    <a:pos x="1847" y="377"/>
                  </a:cxn>
                  <a:cxn ang="0">
                    <a:pos x="1666" y="441"/>
                  </a:cxn>
                  <a:cxn ang="0">
                    <a:pos x="1496" y="509"/>
                  </a:cxn>
                  <a:cxn ang="0">
                    <a:pos x="1338" y="579"/>
                  </a:cxn>
                  <a:cxn ang="0">
                    <a:pos x="1192" y="650"/>
                  </a:cxn>
                  <a:cxn ang="0">
                    <a:pos x="1055" y="721"/>
                  </a:cxn>
                  <a:cxn ang="0">
                    <a:pos x="928" y="796"/>
                  </a:cxn>
                  <a:cxn ang="0">
                    <a:pos x="811" y="869"/>
                  </a:cxn>
                  <a:cxn ang="0">
                    <a:pos x="705" y="944"/>
                  </a:cxn>
                  <a:cxn ang="0">
                    <a:pos x="606" y="1017"/>
                  </a:cxn>
                  <a:cxn ang="0">
                    <a:pos x="518" y="1090"/>
                  </a:cxn>
                  <a:cxn ang="0">
                    <a:pos x="436" y="1161"/>
                  </a:cxn>
                  <a:cxn ang="0">
                    <a:pos x="299" y="1295"/>
                  </a:cxn>
                  <a:cxn ang="0">
                    <a:pos x="191" y="1418"/>
                  </a:cxn>
                  <a:cxn ang="0">
                    <a:pos x="111" y="1526"/>
                  </a:cxn>
                  <a:cxn ang="0">
                    <a:pos x="54" y="1613"/>
                  </a:cxn>
                  <a:cxn ang="0">
                    <a:pos x="19" y="1677"/>
                  </a:cxn>
                  <a:cxn ang="0">
                    <a:pos x="0" y="1719"/>
                  </a:cxn>
                  <a:cxn ang="0">
                    <a:pos x="917" y="1674"/>
                  </a:cxn>
                  <a:cxn ang="0">
                    <a:pos x="3851" y="1514"/>
                  </a:cxn>
                  <a:cxn ang="0">
                    <a:pos x="4219" y="1491"/>
                  </a:cxn>
                  <a:cxn ang="0">
                    <a:pos x="4947" y="1441"/>
                  </a:cxn>
                  <a:cxn ang="0">
                    <a:pos x="5662" y="1382"/>
                  </a:cxn>
                  <a:cxn ang="0">
                    <a:pos x="6366" y="1312"/>
                  </a:cxn>
                  <a:cxn ang="0">
                    <a:pos x="7054" y="1234"/>
                  </a:cxn>
                  <a:cxn ang="0">
                    <a:pos x="7728" y="1149"/>
                  </a:cxn>
                  <a:cxn ang="0">
                    <a:pos x="8385" y="1055"/>
                  </a:cxn>
                  <a:cxn ang="0">
                    <a:pos x="9024" y="952"/>
                  </a:cxn>
                  <a:cxn ang="0">
                    <a:pos x="9337" y="899"/>
                  </a:cxn>
                </a:cxnLst>
                <a:rect l="0" t="0" r="r" b="b"/>
                <a:pathLst>
                  <a:path w="9518" h="1719">
                    <a:moveTo>
                      <a:pt x="9337" y="899"/>
                    </a:moveTo>
                    <a:lnTo>
                      <a:pt x="9337" y="899"/>
                    </a:lnTo>
                    <a:lnTo>
                      <a:pt x="9382" y="885"/>
                    </a:lnTo>
                    <a:lnTo>
                      <a:pt x="9428" y="874"/>
                    </a:lnTo>
                    <a:lnTo>
                      <a:pt x="9473" y="867"/>
                    </a:lnTo>
                    <a:lnTo>
                      <a:pt x="9518" y="862"/>
                    </a:lnTo>
                    <a:lnTo>
                      <a:pt x="9518" y="862"/>
                    </a:lnTo>
                    <a:lnTo>
                      <a:pt x="9466" y="860"/>
                    </a:lnTo>
                    <a:lnTo>
                      <a:pt x="9414" y="857"/>
                    </a:lnTo>
                    <a:lnTo>
                      <a:pt x="9362" y="852"/>
                    </a:lnTo>
                    <a:lnTo>
                      <a:pt x="9308" y="845"/>
                    </a:lnTo>
                    <a:lnTo>
                      <a:pt x="9200" y="827"/>
                    </a:lnTo>
                    <a:lnTo>
                      <a:pt x="9087" y="806"/>
                    </a:lnTo>
                    <a:lnTo>
                      <a:pt x="8971" y="780"/>
                    </a:lnTo>
                    <a:lnTo>
                      <a:pt x="8851" y="753"/>
                    </a:lnTo>
                    <a:lnTo>
                      <a:pt x="8727" y="720"/>
                    </a:lnTo>
                    <a:lnTo>
                      <a:pt x="8600" y="685"/>
                    </a:lnTo>
                    <a:lnTo>
                      <a:pt x="8331" y="608"/>
                    </a:lnTo>
                    <a:lnTo>
                      <a:pt x="8043" y="525"/>
                    </a:lnTo>
                    <a:lnTo>
                      <a:pt x="7891" y="481"/>
                    </a:lnTo>
                    <a:lnTo>
                      <a:pt x="7735" y="438"/>
                    </a:lnTo>
                    <a:lnTo>
                      <a:pt x="7572" y="395"/>
                    </a:lnTo>
                    <a:lnTo>
                      <a:pt x="7403" y="351"/>
                    </a:lnTo>
                    <a:lnTo>
                      <a:pt x="7229" y="308"/>
                    </a:lnTo>
                    <a:lnTo>
                      <a:pt x="7049" y="266"/>
                    </a:lnTo>
                    <a:lnTo>
                      <a:pt x="6861" y="226"/>
                    </a:lnTo>
                    <a:lnTo>
                      <a:pt x="6666" y="189"/>
                    </a:lnTo>
                    <a:lnTo>
                      <a:pt x="6466" y="153"/>
                    </a:lnTo>
                    <a:lnTo>
                      <a:pt x="6258" y="120"/>
                    </a:lnTo>
                    <a:lnTo>
                      <a:pt x="6152" y="104"/>
                    </a:lnTo>
                    <a:lnTo>
                      <a:pt x="6044" y="90"/>
                    </a:lnTo>
                    <a:lnTo>
                      <a:pt x="5933" y="76"/>
                    </a:lnTo>
                    <a:lnTo>
                      <a:pt x="5822" y="64"/>
                    </a:lnTo>
                    <a:lnTo>
                      <a:pt x="5707" y="52"/>
                    </a:lnTo>
                    <a:lnTo>
                      <a:pt x="5592" y="42"/>
                    </a:lnTo>
                    <a:lnTo>
                      <a:pt x="5474" y="31"/>
                    </a:lnTo>
                    <a:lnTo>
                      <a:pt x="5354" y="23"/>
                    </a:lnTo>
                    <a:lnTo>
                      <a:pt x="5231" y="16"/>
                    </a:lnTo>
                    <a:lnTo>
                      <a:pt x="5107" y="10"/>
                    </a:lnTo>
                    <a:lnTo>
                      <a:pt x="4982" y="5"/>
                    </a:lnTo>
                    <a:lnTo>
                      <a:pt x="4854" y="2"/>
                    </a:lnTo>
                    <a:lnTo>
                      <a:pt x="4723" y="0"/>
                    </a:lnTo>
                    <a:lnTo>
                      <a:pt x="4591" y="0"/>
                    </a:lnTo>
                    <a:lnTo>
                      <a:pt x="4456" y="0"/>
                    </a:lnTo>
                    <a:lnTo>
                      <a:pt x="4318" y="2"/>
                    </a:lnTo>
                    <a:lnTo>
                      <a:pt x="4181" y="7"/>
                    </a:lnTo>
                    <a:lnTo>
                      <a:pt x="4039" y="12"/>
                    </a:lnTo>
                    <a:lnTo>
                      <a:pt x="3896" y="19"/>
                    </a:lnTo>
                    <a:lnTo>
                      <a:pt x="3750" y="28"/>
                    </a:lnTo>
                    <a:lnTo>
                      <a:pt x="3750" y="28"/>
                    </a:lnTo>
                    <a:lnTo>
                      <a:pt x="3606" y="38"/>
                    </a:lnTo>
                    <a:lnTo>
                      <a:pt x="3463" y="52"/>
                    </a:lnTo>
                    <a:lnTo>
                      <a:pt x="3326" y="66"/>
                    </a:lnTo>
                    <a:lnTo>
                      <a:pt x="3192" y="82"/>
                    </a:lnTo>
                    <a:lnTo>
                      <a:pt x="3062" y="99"/>
                    </a:lnTo>
                    <a:lnTo>
                      <a:pt x="2935" y="118"/>
                    </a:lnTo>
                    <a:lnTo>
                      <a:pt x="2812" y="139"/>
                    </a:lnTo>
                    <a:lnTo>
                      <a:pt x="2692" y="160"/>
                    </a:lnTo>
                    <a:lnTo>
                      <a:pt x="2575" y="184"/>
                    </a:lnTo>
                    <a:lnTo>
                      <a:pt x="2461" y="209"/>
                    </a:lnTo>
                    <a:lnTo>
                      <a:pt x="2351" y="233"/>
                    </a:lnTo>
                    <a:lnTo>
                      <a:pt x="2243" y="261"/>
                    </a:lnTo>
                    <a:lnTo>
                      <a:pt x="2139" y="289"/>
                    </a:lnTo>
                    <a:lnTo>
                      <a:pt x="2038" y="316"/>
                    </a:lnTo>
                    <a:lnTo>
                      <a:pt x="1941" y="348"/>
                    </a:lnTo>
                    <a:lnTo>
                      <a:pt x="1847" y="377"/>
                    </a:lnTo>
                    <a:lnTo>
                      <a:pt x="1755" y="410"/>
                    </a:lnTo>
                    <a:lnTo>
                      <a:pt x="1666" y="441"/>
                    </a:lnTo>
                    <a:lnTo>
                      <a:pt x="1579" y="474"/>
                    </a:lnTo>
                    <a:lnTo>
                      <a:pt x="1496" y="509"/>
                    </a:lnTo>
                    <a:lnTo>
                      <a:pt x="1416" y="544"/>
                    </a:lnTo>
                    <a:lnTo>
                      <a:pt x="1338" y="579"/>
                    </a:lnTo>
                    <a:lnTo>
                      <a:pt x="1263" y="614"/>
                    </a:lnTo>
                    <a:lnTo>
                      <a:pt x="1192" y="650"/>
                    </a:lnTo>
                    <a:lnTo>
                      <a:pt x="1122" y="685"/>
                    </a:lnTo>
                    <a:lnTo>
                      <a:pt x="1055" y="721"/>
                    </a:lnTo>
                    <a:lnTo>
                      <a:pt x="990" y="760"/>
                    </a:lnTo>
                    <a:lnTo>
                      <a:pt x="928" y="796"/>
                    </a:lnTo>
                    <a:lnTo>
                      <a:pt x="869" y="833"/>
                    </a:lnTo>
                    <a:lnTo>
                      <a:pt x="811" y="869"/>
                    </a:lnTo>
                    <a:lnTo>
                      <a:pt x="757" y="907"/>
                    </a:lnTo>
                    <a:lnTo>
                      <a:pt x="705" y="944"/>
                    </a:lnTo>
                    <a:lnTo>
                      <a:pt x="655" y="980"/>
                    </a:lnTo>
                    <a:lnTo>
                      <a:pt x="606" y="1017"/>
                    </a:lnTo>
                    <a:lnTo>
                      <a:pt x="561" y="1053"/>
                    </a:lnTo>
                    <a:lnTo>
                      <a:pt x="518" y="1090"/>
                    </a:lnTo>
                    <a:lnTo>
                      <a:pt x="476" y="1125"/>
                    </a:lnTo>
                    <a:lnTo>
                      <a:pt x="436" y="1161"/>
                    </a:lnTo>
                    <a:lnTo>
                      <a:pt x="365" y="1229"/>
                    </a:lnTo>
                    <a:lnTo>
                      <a:pt x="299" y="1295"/>
                    </a:lnTo>
                    <a:lnTo>
                      <a:pt x="241" y="1359"/>
                    </a:lnTo>
                    <a:lnTo>
                      <a:pt x="191" y="1418"/>
                    </a:lnTo>
                    <a:lnTo>
                      <a:pt x="147" y="1474"/>
                    </a:lnTo>
                    <a:lnTo>
                      <a:pt x="111" y="1526"/>
                    </a:lnTo>
                    <a:lnTo>
                      <a:pt x="80" y="1573"/>
                    </a:lnTo>
                    <a:lnTo>
                      <a:pt x="54" y="1613"/>
                    </a:lnTo>
                    <a:lnTo>
                      <a:pt x="33" y="1648"/>
                    </a:lnTo>
                    <a:lnTo>
                      <a:pt x="19" y="1677"/>
                    </a:lnTo>
                    <a:lnTo>
                      <a:pt x="8" y="1698"/>
                    </a:lnTo>
                    <a:lnTo>
                      <a:pt x="0" y="1719"/>
                    </a:lnTo>
                    <a:lnTo>
                      <a:pt x="0" y="1719"/>
                    </a:lnTo>
                    <a:lnTo>
                      <a:pt x="917" y="1674"/>
                    </a:lnTo>
                    <a:lnTo>
                      <a:pt x="1866" y="1623"/>
                    </a:lnTo>
                    <a:lnTo>
                      <a:pt x="3851" y="1514"/>
                    </a:lnTo>
                    <a:lnTo>
                      <a:pt x="3851" y="1514"/>
                    </a:lnTo>
                    <a:lnTo>
                      <a:pt x="4219" y="1491"/>
                    </a:lnTo>
                    <a:lnTo>
                      <a:pt x="4584" y="1467"/>
                    </a:lnTo>
                    <a:lnTo>
                      <a:pt x="4947" y="1441"/>
                    </a:lnTo>
                    <a:lnTo>
                      <a:pt x="5305" y="1413"/>
                    </a:lnTo>
                    <a:lnTo>
                      <a:pt x="5662" y="1382"/>
                    </a:lnTo>
                    <a:lnTo>
                      <a:pt x="6016" y="1347"/>
                    </a:lnTo>
                    <a:lnTo>
                      <a:pt x="6366" y="1312"/>
                    </a:lnTo>
                    <a:lnTo>
                      <a:pt x="6711" y="1274"/>
                    </a:lnTo>
                    <a:lnTo>
                      <a:pt x="7054" y="1234"/>
                    </a:lnTo>
                    <a:lnTo>
                      <a:pt x="7393" y="1192"/>
                    </a:lnTo>
                    <a:lnTo>
                      <a:pt x="7728" y="1149"/>
                    </a:lnTo>
                    <a:lnTo>
                      <a:pt x="8058" y="1102"/>
                    </a:lnTo>
                    <a:lnTo>
                      <a:pt x="8385" y="1055"/>
                    </a:lnTo>
                    <a:lnTo>
                      <a:pt x="8706" y="1005"/>
                    </a:lnTo>
                    <a:lnTo>
                      <a:pt x="9024" y="952"/>
                    </a:lnTo>
                    <a:lnTo>
                      <a:pt x="9337" y="899"/>
                    </a:lnTo>
                    <a:lnTo>
                      <a:pt x="9337" y="8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93" name="Group 165"/>
            <p:cNvGrpSpPr/>
            <p:nvPr/>
          </p:nvGrpSpPr>
          <p:grpSpPr>
            <a:xfrm rot="287009">
              <a:off x="5799241" y="3108678"/>
              <a:ext cx="213047" cy="201726"/>
              <a:chOff x="707853" y="22066"/>
              <a:chExt cx="7200902" cy="6818311"/>
            </a:xfrm>
            <a:grpFill/>
          </p:grpSpPr>
          <p:sp>
            <p:nvSpPr>
              <p:cNvPr id="100" name="Freeform 5"/>
              <p:cNvSpPr>
                <a:spLocks/>
              </p:cNvSpPr>
              <p:nvPr/>
            </p:nvSpPr>
            <p:spPr bwMode="auto">
              <a:xfrm>
                <a:off x="1152890" y="118645"/>
                <a:ext cx="6586538" cy="6713537"/>
              </a:xfrm>
              <a:custGeom>
                <a:avLst/>
                <a:gdLst/>
                <a:ahLst/>
                <a:cxnLst>
                  <a:cxn ang="0">
                    <a:pos x="4149" y="0"/>
                  </a:cxn>
                  <a:cxn ang="0">
                    <a:pos x="3889" y="307"/>
                  </a:cxn>
                  <a:cxn ang="0">
                    <a:pos x="3618" y="619"/>
                  </a:cxn>
                  <a:cxn ang="0">
                    <a:pos x="3336" y="934"/>
                  </a:cxn>
                  <a:cxn ang="0">
                    <a:pos x="3042" y="1252"/>
                  </a:cxn>
                  <a:cxn ang="0">
                    <a:pos x="2738" y="1571"/>
                  </a:cxn>
                  <a:cxn ang="0">
                    <a:pos x="2423" y="1891"/>
                  </a:cxn>
                  <a:cxn ang="0">
                    <a:pos x="2099" y="2212"/>
                  </a:cxn>
                  <a:cxn ang="0">
                    <a:pos x="1765" y="2534"/>
                  </a:cxn>
                  <a:cxn ang="0">
                    <a:pos x="858" y="3396"/>
                  </a:cxn>
                  <a:cxn ang="0">
                    <a:pos x="0" y="4204"/>
                  </a:cxn>
                  <a:cxn ang="0">
                    <a:pos x="2" y="4205"/>
                  </a:cxn>
                  <a:cxn ang="0">
                    <a:pos x="101" y="4213"/>
                  </a:cxn>
                  <a:cxn ang="0">
                    <a:pos x="292" y="4224"/>
                  </a:cxn>
                  <a:cxn ang="0">
                    <a:pos x="465" y="4229"/>
                  </a:cxn>
                  <a:cxn ang="0">
                    <a:pos x="669" y="4229"/>
                  </a:cxn>
                  <a:cxn ang="0">
                    <a:pos x="898" y="4221"/>
                  </a:cxn>
                  <a:cxn ang="0">
                    <a:pos x="1149" y="4205"/>
                  </a:cxn>
                  <a:cxn ang="0">
                    <a:pos x="1413" y="4177"/>
                  </a:cxn>
                  <a:cxn ang="0">
                    <a:pos x="1549" y="4158"/>
                  </a:cxn>
                  <a:cxn ang="0">
                    <a:pos x="1689" y="4135"/>
                  </a:cxn>
                  <a:cxn ang="0">
                    <a:pos x="1828" y="4108"/>
                  </a:cxn>
                  <a:cxn ang="0">
                    <a:pos x="1969" y="4078"/>
                  </a:cxn>
                  <a:cxn ang="0">
                    <a:pos x="2109" y="4041"/>
                  </a:cxn>
                  <a:cxn ang="0">
                    <a:pos x="2249" y="4000"/>
                  </a:cxn>
                  <a:cxn ang="0">
                    <a:pos x="2388" y="3954"/>
                  </a:cxn>
                  <a:cxn ang="0">
                    <a:pos x="2525" y="3902"/>
                  </a:cxn>
                  <a:cxn ang="0">
                    <a:pos x="2659" y="3844"/>
                  </a:cxn>
                  <a:cxn ang="0">
                    <a:pos x="2790" y="3781"/>
                  </a:cxn>
                  <a:cxn ang="0">
                    <a:pos x="2917" y="3710"/>
                  </a:cxn>
                  <a:cxn ang="0">
                    <a:pos x="3041" y="3634"/>
                  </a:cxn>
                  <a:cxn ang="0">
                    <a:pos x="3159" y="3551"/>
                  </a:cxn>
                  <a:cxn ang="0">
                    <a:pos x="3271" y="3460"/>
                  </a:cxn>
                  <a:cxn ang="0">
                    <a:pos x="3377" y="3361"/>
                  </a:cxn>
                  <a:cxn ang="0">
                    <a:pos x="3424" y="3312"/>
                  </a:cxn>
                  <a:cxn ang="0">
                    <a:pos x="3511" y="3211"/>
                  </a:cxn>
                  <a:cxn ang="0">
                    <a:pos x="3590" y="3106"/>
                  </a:cxn>
                  <a:cxn ang="0">
                    <a:pos x="3660" y="2999"/>
                  </a:cxn>
                  <a:cxn ang="0">
                    <a:pos x="3722" y="2888"/>
                  </a:cxn>
                  <a:cxn ang="0">
                    <a:pos x="3776" y="2775"/>
                  </a:cxn>
                  <a:cxn ang="0">
                    <a:pos x="3825" y="2659"/>
                  </a:cxn>
                  <a:cxn ang="0">
                    <a:pos x="3866" y="2541"/>
                  </a:cxn>
                  <a:cxn ang="0">
                    <a:pos x="3901" y="2421"/>
                  </a:cxn>
                  <a:cxn ang="0">
                    <a:pos x="3931" y="2301"/>
                  </a:cxn>
                  <a:cxn ang="0">
                    <a:pos x="3955" y="2180"/>
                  </a:cxn>
                  <a:cxn ang="0">
                    <a:pos x="3975" y="2057"/>
                  </a:cxn>
                  <a:cxn ang="0">
                    <a:pos x="3990" y="1935"/>
                  </a:cxn>
                  <a:cxn ang="0">
                    <a:pos x="4002" y="1813"/>
                  </a:cxn>
                  <a:cxn ang="0">
                    <a:pos x="4014" y="1631"/>
                  </a:cxn>
                  <a:cxn ang="0">
                    <a:pos x="4022" y="1391"/>
                  </a:cxn>
                  <a:cxn ang="0">
                    <a:pos x="4023" y="1045"/>
                  </a:cxn>
                  <a:cxn ang="0">
                    <a:pos x="4024" y="724"/>
                  </a:cxn>
                  <a:cxn ang="0">
                    <a:pos x="4030" y="528"/>
                  </a:cxn>
                  <a:cxn ang="0">
                    <a:pos x="4040" y="393"/>
                  </a:cxn>
                  <a:cxn ang="0">
                    <a:pos x="4051" y="308"/>
                  </a:cxn>
                  <a:cxn ang="0">
                    <a:pos x="4066" y="229"/>
                  </a:cxn>
                  <a:cxn ang="0">
                    <a:pos x="4083" y="156"/>
                  </a:cxn>
                  <a:cxn ang="0">
                    <a:pos x="4106" y="89"/>
                  </a:cxn>
                  <a:cxn ang="0">
                    <a:pos x="4133" y="27"/>
                  </a:cxn>
                  <a:cxn ang="0">
                    <a:pos x="4149" y="0"/>
                  </a:cxn>
                </a:cxnLst>
                <a:rect l="0" t="0" r="r" b="b"/>
                <a:pathLst>
                  <a:path w="4149" h="4229">
                    <a:moveTo>
                      <a:pt x="4149" y="0"/>
                    </a:moveTo>
                    <a:lnTo>
                      <a:pt x="4149" y="0"/>
                    </a:lnTo>
                    <a:lnTo>
                      <a:pt x="4020" y="153"/>
                    </a:lnTo>
                    <a:lnTo>
                      <a:pt x="3889" y="307"/>
                    </a:lnTo>
                    <a:lnTo>
                      <a:pt x="3755" y="462"/>
                    </a:lnTo>
                    <a:lnTo>
                      <a:pt x="3618" y="619"/>
                    </a:lnTo>
                    <a:lnTo>
                      <a:pt x="3478" y="776"/>
                    </a:lnTo>
                    <a:lnTo>
                      <a:pt x="3336" y="934"/>
                    </a:lnTo>
                    <a:lnTo>
                      <a:pt x="3190" y="1092"/>
                    </a:lnTo>
                    <a:lnTo>
                      <a:pt x="3042" y="1252"/>
                    </a:lnTo>
                    <a:lnTo>
                      <a:pt x="2891" y="1411"/>
                    </a:lnTo>
                    <a:lnTo>
                      <a:pt x="2738" y="1571"/>
                    </a:lnTo>
                    <a:lnTo>
                      <a:pt x="2581" y="1731"/>
                    </a:lnTo>
                    <a:lnTo>
                      <a:pt x="2423" y="1891"/>
                    </a:lnTo>
                    <a:lnTo>
                      <a:pt x="2262" y="2052"/>
                    </a:lnTo>
                    <a:lnTo>
                      <a:pt x="2099" y="2212"/>
                    </a:lnTo>
                    <a:lnTo>
                      <a:pt x="1934" y="2373"/>
                    </a:lnTo>
                    <a:lnTo>
                      <a:pt x="1765" y="2534"/>
                    </a:lnTo>
                    <a:lnTo>
                      <a:pt x="1765" y="2534"/>
                    </a:lnTo>
                    <a:lnTo>
                      <a:pt x="858" y="3396"/>
                    </a:lnTo>
                    <a:lnTo>
                      <a:pt x="422" y="3808"/>
                    </a:lnTo>
                    <a:lnTo>
                      <a:pt x="0" y="4204"/>
                    </a:lnTo>
                    <a:lnTo>
                      <a:pt x="2" y="4205"/>
                    </a:lnTo>
                    <a:lnTo>
                      <a:pt x="2" y="4205"/>
                    </a:lnTo>
                    <a:lnTo>
                      <a:pt x="27" y="4208"/>
                    </a:lnTo>
                    <a:lnTo>
                      <a:pt x="101" y="4213"/>
                    </a:lnTo>
                    <a:lnTo>
                      <a:pt x="219" y="4221"/>
                    </a:lnTo>
                    <a:lnTo>
                      <a:pt x="292" y="4224"/>
                    </a:lnTo>
                    <a:lnTo>
                      <a:pt x="375" y="4226"/>
                    </a:lnTo>
                    <a:lnTo>
                      <a:pt x="465" y="4229"/>
                    </a:lnTo>
                    <a:lnTo>
                      <a:pt x="564" y="4229"/>
                    </a:lnTo>
                    <a:lnTo>
                      <a:pt x="669" y="4229"/>
                    </a:lnTo>
                    <a:lnTo>
                      <a:pt x="781" y="4226"/>
                    </a:lnTo>
                    <a:lnTo>
                      <a:pt x="898" y="4221"/>
                    </a:lnTo>
                    <a:lnTo>
                      <a:pt x="1021" y="4214"/>
                    </a:lnTo>
                    <a:lnTo>
                      <a:pt x="1149" y="4205"/>
                    </a:lnTo>
                    <a:lnTo>
                      <a:pt x="1279" y="4193"/>
                    </a:lnTo>
                    <a:lnTo>
                      <a:pt x="1413" y="4177"/>
                    </a:lnTo>
                    <a:lnTo>
                      <a:pt x="1481" y="4169"/>
                    </a:lnTo>
                    <a:lnTo>
                      <a:pt x="1549" y="4158"/>
                    </a:lnTo>
                    <a:lnTo>
                      <a:pt x="1619" y="4147"/>
                    </a:lnTo>
                    <a:lnTo>
                      <a:pt x="1689" y="4135"/>
                    </a:lnTo>
                    <a:lnTo>
                      <a:pt x="1758" y="4122"/>
                    </a:lnTo>
                    <a:lnTo>
                      <a:pt x="1828" y="4108"/>
                    </a:lnTo>
                    <a:lnTo>
                      <a:pt x="1899" y="4094"/>
                    </a:lnTo>
                    <a:lnTo>
                      <a:pt x="1969" y="4078"/>
                    </a:lnTo>
                    <a:lnTo>
                      <a:pt x="2040" y="4060"/>
                    </a:lnTo>
                    <a:lnTo>
                      <a:pt x="2109" y="4041"/>
                    </a:lnTo>
                    <a:lnTo>
                      <a:pt x="2179" y="4021"/>
                    </a:lnTo>
                    <a:lnTo>
                      <a:pt x="2249" y="4000"/>
                    </a:lnTo>
                    <a:lnTo>
                      <a:pt x="2318" y="3977"/>
                    </a:lnTo>
                    <a:lnTo>
                      <a:pt x="2388" y="3954"/>
                    </a:lnTo>
                    <a:lnTo>
                      <a:pt x="2457" y="3929"/>
                    </a:lnTo>
                    <a:lnTo>
                      <a:pt x="2525" y="3902"/>
                    </a:lnTo>
                    <a:lnTo>
                      <a:pt x="2592" y="3874"/>
                    </a:lnTo>
                    <a:lnTo>
                      <a:pt x="2659" y="3844"/>
                    </a:lnTo>
                    <a:lnTo>
                      <a:pt x="2726" y="3814"/>
                    </a:lnTo>
                    <a:lnTo>
                      <a:pt x="2790" y="3781"/>
                    </a:lnTo>
                    <a:lnTo>
                      <a:pt x="2855" y="3747"/>
                    </a:lnTo>
                    <a:lnTo>
                      <a:pt x="2917" y="3710"/>
                    </a:lnTo>
                    <a:lnTo>
                      <a:pt x="2980" y="3673"/>
                    </a:lnTo>
                    <a:lnTo>
                      <a:pt x="3041" y="3634"/>
                    </a:lnTo>
                    <a:lnTo>
                      <a:pt x="3100" y="3594"/>
                    </a:lnTo>
                    <a:lnTo>
                      <a:pt x="3159" y="3551"/>
                    </a:lnTo>
                    <a:lnTo>
                      <a:pt x="3215" y="3505"/>
                    </a:lnTo>
                    <a:lnTo>
                      <a:pt x="3271" y="3460"/>
                    </a:lnTo>
                    <a:lnTo>
                      <a:pt x="3325" y="3412"/>
                    </a:lnTo>
                    <a:lnTo>
                      <a:pt x="3377" y="3361"/>
                    </a:lnTo>
                    <a:lnTo>
                      <a:pt x="3377" y="3361"/>
                    </a:lnTo>
                    <a:lnTo>
                      <a:pt x="3424" y="3312"/>
                    </a:lnTo>
                    <a:lnTo>
                      <a:pt x="3468" y="3262"/>
                    </a:lnTo>
                    <a:lnTo>
                      <a:pt x="3511" y="3211"/>
                    </a:lnTo>
                    <a:lnTo>
                      <a:pt x="3551" y="3160"/>
                    </a:lnTo>
                    <a:lnTo>
                      <a:pt x="3590" y="3106"/>
                    </a:lnTo>
                    <a:lnTo>
                      <a:pt x="3626" y="3053"/>
                    </a:lnTo>
                    <a:lnTo>
                      <a:pt x="3660" y="2999"/>
                    </a:lnTo>
                    <a:lnTo>
                      <a:pt x="3692" y="2944"/>
                    </a:lnTo>
                    <a:lnTo>
                      <a:pt x="3722" y="2888"/>
                    </a:lnTo>
                    <a:lnTo>
                      <a:pt x="3751" y="2831"/>
                    </a:lnTo>
                    <a:lnTo>
                      <a:pt x="3776" y="2775"/>
                    </a:lnTo>
                    <a:lnTo>
                      <a:pt x="3802" y="2718"/>
                    </a:lnTo>
                    <a:lnTo>
                      <a:pt x="3825" y="2659"/>
                    </a:lnTo>
                    <a:lnTo>
                      <a:pt x="3846" y="2600"/>
                    </a:lnTo>
                    <a:lnTo>
                      <a:pt x="3866" y="2541"/>
                    </a:lnTo>
                    <a:lnTo>
                      <a:pt x="3884" y="2482"/>
                    </a:lnTo>
                    <a:lnTo>
                      <a:pt x="3901" y="2421"/>
                    </a:lnTo>
                    <a:lnTo>
                      <a:pt x="3916" y="2361"/>
                    </a:lnTo>
                    <a:lnTo>
                      <a:pt x="3931" y="2301"/>
                    </a:lnTo>
                    <a:lnTo>
                      <a:pt x="3943" y="2241"/>
                    </a:lnTo>
                    <a:lnTo>
                      <a:pt x="3955" y="2180"/>
                    </a:lnTo>
                    <a:lnTo>
                      <a:pt x="3965" y="2119"/>
                    </a:lnTo>
                    <a:lnTo>
                      <a:pt x="3975" y="2057"/>
                    </a:lnTo>
                    <a:lnTo>
                      <a:pt x="3983" y="1997"/>
                    </a:lnTo>
                    <a:lnTo>
                      <a:pt x="3990" y="1935"/>
                    </a:lnTo>
                    <a:lnTo>
                      <a:pt x="3996" y="1875"/>
                    </a:lnTo>
                    <a:lnTo>
                      <a:pt x="4002" y="1813"/>
                    </a:lnTo>
                    <a:lnTo>
                      <a:pt x="4007" y="1751"/>
                    </a:lnTo>
                    <a:lnTo>
                      <a:pt x="4014" y="1631"/>
                    </a:lnTo>
                    <a:lnTo>
                      <a:pt x="4019" y="1510"/>
                    </a:lnTo>
                    <a:lnTo>
                      <a:pt x="4022" y="1391"/>
                    </a:lnTo>
                    <a:lnTo>
                      <a:pt x="4023" y="1274"/>
                    </a:lnTo>
                    <a:lnTo>
                      <a:pt x="4023" y="1045"/>
                    </a:lnTo>
                    <a:lnTo>
                      <a:pt x="4023" y="828"/>
                    </a:lnTo>
                    <a:lnTo>
                      <a:pt x="4024" y="724"/>
                    </a:lnTo>
                    <a:lnTo>
                      <a:pt x="4026" y="625"/>
                    </a:lnTo>
                    <a:lnTo>
                      <a:pt x="4030" y="528"/>
                    </a:lnTo>
                    <a:lnTo>
                      <a:pt x="4036" y="437"/>
                    </a:lnTo>
                    <a:lnTo>
                      <a:pt x="4040" y="393"/>
                    </a:lnTo>
                    <a:lnTo>
                      <a:pt x="4046" y="350"/>
                    </a:lnTo>
                    <a:lnTo>
                      <a:pt x="4051" y="308"/>
                    </a:lnTo>
                    <a:lnTo>
                      <a:pt x="4058" y="268"/>
                    </a:lnTo>
                    <a:lnTo>
                      <a:pt x="4066" y="229"/>
                    </a:lnTo>
                    <a:lnTo>
                      <a:pt x="4074" y="192"/>
                    </a:lnTo>
                    <a:lnTo>
                      <a:pt x="4083" y="156"/>
                    </a:lnTo>
                    <a:lnTo>
                      <a:pt x="4094" y="121"/>
                    </a:lnTo>
                    <a:lnTo>
                      <a:pt x="4106" y="89"/>
                    </a:lnTo>
                    <a:lnTo>
                      <a:pt x="4119" y="58"/>
                    </a:lnTo>
                    <a:lnTo>
                      <a:pt x="4133" y="27"/>
                    </a:lnTo>
                    <a:lnTo>
                      <a:pt x="4149" y="0"/>
                    </a:lnTo>
                    <a:lnTo>
                      <a:pt x="414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101" name="Freeform 6"/>
              <p:cNvSpPr>
                <a:spLocks/>
              </p:cNvSpPr>
              <p:nvPr/>
            </p:nvSpPr>
            <p:spPr bwMode="auto">
              <a:xfrm>
                <a:off x="707853" y="22066"/>
                <a:ext cx="7200902" cy="6818311"/>
              </a:xfrm>
              <a:custGeom>
                <a:avLst/>
                <a:gdLst/>
                <a:ahLst/>
                <a:cxnLst>
                  <a:cxn ang="0">
                    <a:pos x="4481" y="66"/>
                  </a:cxn>
                  <a:cxn ang="0">
                    <a:pos x="4536" y="0"/>
                  </a:cxn>
                  <a:cxn ang="0">
                    <a:pos x="4482" y="36"/>
                  </a:cxn>
                  <a:cxn ang="0">
                    <a:pos x="4389" y="82"/>
                  </a:cxn>
                  <a:cxn ang="0">
                    <a:pos x="4279" y="115"/>
                  </a:cxn>
                  <a:cxn ang="0">
                    <a:pos x="4155" y="141"/>
                  </a:cxn>
                  <a:cxn ang="0">
                    <a:pos x="4020" y="159"/>
                  </a:cxn>
                  <a:cxn ang="0">
                    <a:pos x="3713" y="185"/>
                  </a:cxn>
                  <a:cxn ang="0">
                    <a:pos x="3243" y="213"/>
                  </a:cxn>
                  <a:cxn ang="0">
                    <a:pos x="2857" y="249"/>
                  </a:cxn>
                  <a:cxn ang="0">
                    <a:pos x="2655" y="279"/>
                  </a:cxn>
                  <a:cxn ang="0">
                    <a:pos x="2450" y="318"/>
                  </a:cxn>
                  <a:cxn ang="0">
                    <a:pos x="2241" y="367"/>
                  </a:cxn>
                  <a:cxn ang="0">
                    <a:pos x="2029" y="430"/>
                  </a:cxn>
                  <a:cxn ang="0">
                    <a:pos x="1817" y="508"/>
                  </a:cxn>
                  <a:cxn ang="0">
                    <a:pos x="1605" y="603"/>
                  </a:cxn>
                  <a:cxn ang="0">
                    <a:pos x="1395" y="717"/>
                  </a:cxn>
                  <a:cxn ang="0">
                    <a:pos x="1186" y="851"/>
                  </a:cxn>
                  <a:cxn ang="0">
                    <a:pos x="980" y="1008"/>
                  </a:cxn>
                  <a:cxn ang="0">
                    <a:pos x="777" y="1189"/>
                  </a:cxn>
                  <a:cxn ang="0">
                    <a:pos x="651" y="1319"/>
                  </a:cxn>
                  <a:cxn ang="0">
                    <a:pos x="488" y="1517"/>
                  </a:cxn>
                  <a:cxn ang="0">
                    <a:pos x="351" y="1716"/>
                  </a:cxn>
                  <a:cxn ang="0">
                    <a:pos x="241" y="1917"/>
                  </a:cxn>
                  <a:cxn ang="0">
                    <a:pos x="154" y="2120"/>
                  </a:cxn>
                  <a:cxn ang="0">
                    <a:pos x="88" y="2319"/>
                  </a:cxn>
                  <a:cxn ang="0">
                    <a:pos x="43" y="2516"/>
                  </a:cxn>
                  <a:cxn ang="0">
                    <a:pos x="15" y="2709"/>
                  </a:cxn>
                  <a:cxn ang="0">
                    <a:pos x="1" y="2897"/>
                  </a:cxn>
                  <a:cxn ang="0">
                    <a:pos x="3" y="3079"/>
                  </a:cxn>
                  <a:cxn ang="0">
                    <a:pos x="15" y="3253"/>
                  </a:cxn>
                  <a:cxn ang="0">
                    <a:pos x="36" y="3418"/>
                  </a:cxn>
                  <a:cxn ang="0">
                    <a:pos x="64" y="3572"/>
                  </a:cxn>
                  <a:cxn ang="0">
                    <a:pos x="111" y="3760"/>
                  </a:cxn>
                  <a:cxn ang="0">
                    <a:pos x="188" y="3997"/>
                  </a:cxn>
                  <a:cxn ang="0">
                    <a:pos x="257" y="4173"/>
                  </a:cxn>
                  <a:cxn ang="0">
                    <a:pos x="316" y="4295"/>
                  </a:cxn>
                  <a:cxn ang="0">
                    <a:pos x="1174" y="3487"/>
                  </a:cxn>
                  <a:cxn ang="0">
                    <a:pos x="2250" y="2464"/>
                  </a:cxn>
                  <a:cxn ang="0">
                    <a:pos x="2739" y="1982"/>
                  </a:cxn>
                  <a:cxn ang="0">
                    <a:pos x="3207" y="1502"/>
                  </a:cxn>
                  <a:cxn ang="0">
                    <a:pos x="3652" y="1025"/>
                  </a:cxn>
                  <a:cxn ang="0">
                    <a:pos x="4071" y="553"/>
                  </a:cxn>
                  <a:cxn ang="0">
                    <a:pos x="4465" y="91"/>
                  </a:cxn>
                </a:cxnLst>
                <a:rect l="0" t="0" r="r" b="b"/>
                <a:pathLst>
                  <a:path w="4536" h="4295">
                    <a:moveTo>
                      <a:pt x="4465" y="91"/>
                    </a:moveTo>
                    <a:lnTo>
                      <a:pt x="4465" y="91"/>
                    </a:lnTo>
                    <a:lnTo>
                      <a:pt x="4481" y="66"/>
                    </a:lnTo>
                    <a:lnTo>
                      <a:pt x="4498" y="42"/>
                    </a:lnTo>
                    <a:lnTo>
                      <a:pt x="4517" y="20"/>
                    </a:lnTo>
                    <a:lnTo>
                      <a:pt x="4536" y="0"/>
                    </a:lnTo>
                    <a:lnTo>
                      <a:pt x="4536" y="0"/>
                    </a:lnTo>
                    <a:lnTo>
                      <a:pt x="4511" y="19"/>
                    </a:lnTo>
                    <a:lnTo>
                      <a:pt x="4482" y="36"/>
                    </a:lnTo>
                    <a:lnTo>
                      <a:pt x="4453" y="52"/>
                    </a:lnTo>
                    <a:lnTo>
                      <a:pt x="4422" y="67"/>
                    </a:lnTo>
                    <a:lnTo>
                      <a:pt x="4389" y="82"/>
                    </a:lnTo>
                    <a:lnTo>
                      <a:pt x="4354" y="94"/>
                    </a:lnTo>
                    <a:lnTo>
                      <a:pt x="4318" y="105"/>
                    </a:lnTo>
                    <a:lnTo>
                      <a:pt x="4279" y="115"/>
                    </a:lnTo>
                    <a:lnTo>
                      <a:pt x="4240" y="125"/>
                    </a:lnTo>
                    <a:lnTo>
                      <a:pt x="4198" y="133"/>
                    </a:lnTo>
                    <a:lnTo>
                      <a:pt x="4155" y="141"/>
                    </a:lnTo>
                    <a:lnTo>
                      <a:pt x="4113" y="147"/>
                    </a:lnTo>
                    <a:lnTo>
                      <a:pt x="4067" y="154"/>
                    </a:lnTo>
                    <a:lnTo>
                      <a:pt x="4020" y="159"/>
                    </a:lnTo>
                    <a:lnTo>
                      <a:pt x="3922" y="169"/>
                    </a:lnTo>
                    <a:lnTo>
                      <a:pt x="3820" y="177"/>
                    </a:lnTo>
                    <a:lnTo>
                      <a:pt x="3713" y="185"/>
                    </a:lnTo>
                    <a:lnTo>
                      <a:pt x="3485" y="197"/>
                    </a:lnTo>
                    <a:lnTo>
                      <a:pt x="3366" y="205"/>
                    </a:lnTo>
                    <a:lnTo>
                      <a:pt x="3243" y="213"/>
                    </a:lnTo>
                    <a:lnTo>
                      <a:pt x="3117" y="222"/>
                    </a:lnTo>
                    <a:lnTo>
                      <a:pt x="2988" y="234"/>
                    </a:lnTo>
                    <a:lnTo>
                      <a:pt x="2857" y="249"/>
                    </a:lnTo>
                    <a:lnTo>
                      <a:pt x="2790" y="259"/>
                    </a:lnTo>
                    <a:lnTo>
                      <a:pt x="2723" y="268"/>
                    </a:lnTo>
                    <a:lnTo>
                      <a:pt x="2655" y="279"/>
                    </a:lnTo>
                    <a:lnTo>
                      <a:pt x="2586" y="291"/>
                    </a:lnTo>
                    <a:lnTo>
                      <a:pt x="2518" y="303"/>
                    </a:lnTo>
                    <a:lnTo>
                      <a:pt x="2450" y="318"/>
                    </a:lnTo>
                    <a:lnTo>
                      <a:pt x="2380" y="332"/>
                    </a:lnTo>
                    <a:lnTo>
                      <a:pt x="2310" y="348"/>
                    </a:lnTo>
                    <a:lnTo>
                      <a:pt x="2241" y="367"/>
                    </a:lnTo>
                    <a:lnTo>
                      <a:pt x="2170" y="386"/>
                    </a:lnTo>
                    <a:lnTo>
                      <a:pt x="2100" y="407"/>
                    </a:lnTo>
                    <a:lnTo>
                      <a:pt x="2029" y="430"/>
                    </a:lnTo>
                    <a:lnTo>
                      <a:pt x="1959" y="454"/>
                    </a:lnTo>
                    <a:lnTo>
                      <a:pt x="1888" y="480"/>
                    </a:lnTo>
                    <a:lnTo>
                      <a:pt x="1817" y="508"/>
                    </a:lnTo>
                    <a:lnTo>
                      <a:pt x="1746" y="537"/>
                    </a:lnTo>
                    <a:lnTo>
                      <a:pt x="1676" y="569"/>
                    </a:lnTo>
                    <a:lnTo>
                      <a:pt x="1605" y="603"/>
                    </a:lnTo>
                    <a:lnTo>
                      <a:pt x="1534" y="638"/>
                    </a:lnTo>
                    <a:lnTo>
                      <a:pt x="1465" y="677"/>
                    </a:lnTo>
                    <a:lnTo>
                      <a:pt x="1395" y="717"/>
                    </a:lnTo>
                    <a:lnTo>
                      <a:pt x="1324" y="758"/>
                    </a:lnTo>
                    <a:lnTo>
                      <a:pt x="1254" y="804"/>
                    </a:lnTo>
                    <a:lnTo>
                      <a:pt x="1186" y="851"/>
                    </a:lnTo>
                    <a:lnTo>
                      <a:pt x="1116" y="900"/>
                    </a:lnTo>
                    <a:lnTo>
                      <a:pt x="1048" y="953"/>
                    </a:lnTo>
                    <a:lnTo>
                      <a:pt x="980" y="1008"/>
                    </a:lnTo>
                    <a:lnTo>
                      <a:pt x="911" y="1065"/>
                    </a:lnTo>
                    <a:lnTo>
                      <a:pt x="844" y="1126"/>
                    </a:lnTo>
                    <a:lnTo>
                      <a:pt x="777" y="1189"/>
                    </a:lnTo>
                    <a:lnTo>
                      <a:pt x="777" y="1189"/>
                    </a:lnTo>
                    <a:lnTo>
                      <a:pt x="713" y="1254"/>
                    </a:lnTo>
                    <a:lnTo>
                      <a:pt x="651" y="1319"/>
                    </a:lnTo>
                    <a:lnTo>
                      <a:pt x="594" y="1384"/>
                    </a:lnTo>
                    <a:lnTo>
                      <a:pt x="539" y="1450"/>
                    </a:lnTo>
                    <a:lnTo>
                      <a:pt x="488" y="1517"/>
                    </a:lnTo>
                    <a:lnTo>
                      <a:pt x="440" y="1582"/>
                    </a:lnTo>
                    <a:lnTo>
                      <a:pt x="394" y="1649"/>
                    </a:lnTo>
                    <a:lnTo>
                      <a:pt x="351" y="1716"/>
                    </a:lnTo>
                    <a:lnTo>
                      <a:pt x="312" y="1783"/>
                    </a:lnTo>
                    <a:lnTo>
                      <a:pt x="275" y="1850"/>
                    </a:lnTo>
                    <a:lnTo>
                      <a:pt x="241" y="1917"/>
                    </a:lnTo>
                    <a:lnTo>
                      <a:pt x="209" y="1986"/>
                    </a:lnTo>
                    <a:lnTo>
                      <a:pt x="181" y="2053"/>
                    </a:lnTo>
                    <a:lnTo>
                      <a:pt x="154" y="2120"/>
                    </a:lnTo>
                    <a:lnTo>
                      <a:pt x="130" y="2185"/>
                    </a:lnTo>
                    <a:lnTo>
                      <a:pt x="109" y="2252"/>
                    </a:lnTo>
                    <a:lnTo>
                      <a:pt x="88" y="2319"/>
                    </a:lnTo>
                    <a:lnTo>
                      <a:pt x="71" y="2385"/>
                    </a:lnTo>
                    <a:lnTo>
                      <a:pt x="56" y="2451"/>
                    </a:lnTo>
                    <a:lnTo>
                      <a:pt x="43" y="2516"/>
                    </a:lnTo>
                    <a:lnTo>
                      <a:pt x="31" y="2581"/>
                    </a:lnTo>
                    <a:lnTo>
                      <a:pt x="21" y="2645"/>
                    </a:lnTo>
                    <a:lnTo>
                      <a:pt x="15" y="2709"/>
                    </a:lnTo>
                    <a:lnTo>
                      <a:pt x="8" y="2772"/>
                    </a:lnTo>
                    <a:lnTo>
                      <a:pt x="4" y="2835"/>
                    </a:lnTo>
                    <a:lnTo>
                      <a:pt x="1" y="2897"/>
                    </a:lnTo>
                    <a:lnTo>
                      <a:pt x="0" y="2959"/>
                    </a:lnTo>
                    <a:lnTo>
                      <a:pt x="1" y="3019"/>
                    </a:lnTo>
                    <a:lnTo>
                      <a:pt x="3" y="3079"/>
                    </a:lnTo>
                    <a:lnTo>
                      <a:pt x="5" y="3138"/>
                    </a:lnTo>
                    <a:lnTo>
                      <a:pt x="9" y="3196"/>
                    </a:lnTo>
                    <a:lnTo>
                      <a:pt x="15" y="3253"/>
                    </a:lnTo>
                    <a:lnTo>
                      <a:pt x="20" y="3308"/>
                    </a:lnTo>
                    <a:lnTo>
                      <a:pt x="28" y="3363"/>
                    </a:lnTo>
                    <a:lnTo>
                      <a:pt x="36" y="3418"/>
                    </a:lnTo>
                    <a:lnTo>
                      <a:pt x="44" y="3470"/>
                    </a:lnTo>
                    <a:lnTo>
                      <a:pt x="54" y="3523"/>
                    </a:lnTo>
                    <a:lnTo>
                      <a:pt x="64" y="3572"/>
                    </a:lnTo>
                    <a:lnTo>
                      <a:pt x="75" y="3622"/>
                    </a:lnTo>
                    <a:lnTo>
                      <a:pt x="87" y="3669"/>
                    </a:lnTo>
                    <a:lnTo>
                      <a:pt x="111" y="3760"/>
                    </a:lnTo>
                    <a:lnTo>
                      <a:pt x="135" y="3846"/>
                    </a:lnTo>
                    <a:lnTo>
                      <a:pt x="161" y="3925"/>
                    </a:lnTo>
                    <a:lnTo>
                      <a:pt x="188" y="3997"/>
                    </a:lnTo>
                    <a:lnTo>
                      <a:pt x="212" y="4063"/>
                    </a:lnTo>
                    <a:lnTo>
                      <a:pt x="236" y="4122"/>
                    </a:lnTo>
                    <a:lnTo>
                      <a:pt x="257" y="4173"/>
                    </a:lnTo>
                    <a:lnTo>
                      <a:pt x="276" y="4214"/>
                    </a:lnTo>
                    <a:lnTo>
                      <a:pt x="306" y="4273"/>
                    </a:lnTo>
                    <a:lnTo>
                      <a:pt x="316" y="4295"/>
                    </a:lnTo>
                    <a:lnTo>
                      <a:pt x="316" y="4295"/>
                    </a:lnTo>
                    <a:lnTo>
                      <a:pt x="738" y="3899"/>
                    </a:lnTo>
                    <a:lnTo>
                      <a:pt x="1174" y="3487"/>
                    </a:lnTo>
                    <a:lnTo>
                      <a:pt x="2081" y="2625"/>
                    </a:lnTo>
                    <a:lnTo>
                      <a:pt x="2081" y="2625"/>
                    </a:lnTo>
                    <a:lnTo>
                      <a:pt x="2250" y="2464"/>
                    </a:lnTo>
                    <a:lnTo>
                      <a:pt x="2415" y="2303"/>
                    </a:lnTo>
                    <a:lnTo>
                      <a:pt x="2578" y="2143"/>
                    </a:lnTo>
                    <a:lnTo>
                      <a:pt x="2739" y="1982"/>
                    </a:lnTo>
                    <a:lnTo>
                      <a:pt x="2897" y="1822"/>
                    </a:lnTo>
                    <a:lnTo>
                      <a:pt x="3054" y="1662"/>
                    </a:lnTo>
                    <a:lnTo>
                      <a:pt x="3207" y="1502"/>
                    </a:lnTo>
                    <a:lnTo>
                      <a:pt x="3358" y="1343"/>
                    </a:lnTo>
                    <a:lnTo>
                      <a:pt x="3506" y="1183"/>
                    </a:lnTo>
                    <a:lnTo>
                      <a:pt x="3652" y="1025"/>
                    </a:lnTo>
                    <a:lnTo>
                      <a:pt x="3794" y="867"/>
                    </a:lnTo>
                    <a:lnTo>
                      <a:pt x="3934" y="710"/>
                    </a:lnTo>
                    <a:lnTo>
                      <a:pt x="4071" y="553"/>
                    </a:lnTo>
                    <a:lnTo>
                      <a:pt x="4205" y="398"/>
                    </a:lnTo>
                    <a:lnTo>
                      <a:pt x="4336" y="244"/>
                    </a:lnTo>
                    <a:lnTo>
                      <a:pt x="4465" y="91"/>
                    </a:lnTo>
                    <a:lnTo>
                      <a:pt x="4465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94" name="Group 168"/>
            <p:cNvGrpSpPr/>
            <p:nvPr/>
          </p:nvGrpSpPr>
          <p:grpSpPr>
            <a:xfrm rot="18617175">
              <a:off x="5878272" y="3858459"/>
              <a:ext cx="599427" cy="295291"/>
              <a:chOff x="793750" y="0"/>
              <a:chExt cx="7556501" cy="2116991"/>
            </a:xfrm>
            <a:grpFill/>
          </p:grpSpPr>
          <p:sp>
            <p:nvSpPr>
              <p:cNvPr id="98" name="Freeform 7"/>
              <p:cNvSpPr>
                <a:spLocks/>
              </p:cNvSpPr>
              <p:nvPr/>
            </p:nvSpPr>
            <p:spPr bwMode="auto">
              <a:xfrm>
                <a:off x="793750" y="696178"/>
                <a:ext cx="7413625" cy="1420813"/>
              </a:xfrm>
              <a:custGeom>
                <a:avLst/>
                <a:gdLst/>
                <a:ahLst/>
                <a:cxnLst>
                  <a:cxn ang="0">
                    <a:pos x="9339" y="0"/>
                  </a:cxn>
                  <a:cxn ang="0">
                    <a:pos x="8708" y="106"/>
                  </a:cxn>
                  <a:cxn ang="0">
                    <a:pos x="8060" y="203"/>
                  </a:cxn>
                  <a:cxn ang="0">
                    <a:pos x="7395" y="293"/>
                  </a:cxn>
                  <a:cxn ang="0">
                    <a:pos x="6713" y="375"/>
                  </a:cxn>
                  <a:cxn ang="0">
                    <a:pos x="6018" y="448"/>
                  </a:cxn>
                  <a:cxn ang="0">
                    <a:pos x="5307" y="514"/>
                  </a:cxn>
                  <a:cxn ang="0">
                    <a:pos x="4586" y="568"/>
                  </a:cxn>
                  <a:cxn ang="0">
                    <a:pos x="3853" y="615"/>
                  </a:cxn>
                  <a:cxn ang="0">
                    <a:pos x="1868" y="724"/>
                  </a:cxn>
                  <a:cxn ang="0">
                    <a:pos x="2" y="820"/>
                  </a:cxn>
                  <a:cxn ang="0">
                    <a:pos x="0" y="822"/>
                  </a:cxn>
                  <a:cxn ang="0">
                    <a:pos x="113" y="870"/>
                  </a:cxn>
                  <a:cxn ang="0">
                    <a:pos x="431" y="997"/>
                  </a:cxn>
                  <a:cxn ang="0">
                    <a:pos x="657" y="1081"/>
                  </a:cxn>
                  <a:cxn ang="0">
                    <a:pos x="921" y="1173"/>
                  </a:cxn>
                  <a:cxn ang="0">
                    <a:pos x="1223" y="1270"/>
                  </a:cxn>
                  <a:cxn ang="0">
                    <a:pos x="1559" y="1369"/>
                  </a:cxn>
                  <a:cxn ang="0">
                    <a:pos x="1922" y="1465"/>
                  </a:cxn>
                  <a:cxn ang="0">
                    <a:pos x="2310" y="1555"/>
                  </a:cxn>
                  <a:cxn ang="0">
                    <a:pos x="2718" y="1635"/>
                  </a:cxn>
                  <a:cxn ang="0">
                    <a:pos x="2930" y="1672"/>
                  </a:cxn>
                  <a:cxn ang="0">
                    <a:pos x="3146" y="1703"/>
                  </a:cxn>
                  <a:cxn ang="0">
                    <a:pos x="3363" y="1731"/>
                  </a:cxn>
                  <a:cxn ang="0">
                    <a:pos x="3585" y="1753"/>
                  </a:cxn>
                  <a:cxn ang="0">
                    <a:pos x="3809" y="1771"/>
                  </a:cxn>
                  <a:cxn ang="0">
                    <a:pos x="4035" y="1785"/>
                  </a:cxn>
                  <a:cxn ang="0">
                    <a:pos x="4263" y="1790"/>
                  </a:cxn>
                  <a:cxn ang="0">
                    <a:pos x="4491" y="1790"/>
                  </a:cxn>
                  <a:cxn ang="0">
                    <a:pos x="4720" y="1783"/>
                  </a:cxn>
                  <a:cxn ang="0">
                    <a:pos x="4949" y="1767"/>
                  </a:cxn>
                  <a:cxn ang="0">
                    <a:pos x="5057" y="1759"/>
                  </a:cxn>
                  <a:cxn ang="0">
                    <a:pos x="5267" y="1734"/>
                  </a:cxn>
                  <a:cxn ang="0">
                    <a:pos x="5469" y="1705"/>
                  </a:cxn>
                  <a:cxn ang="0">
                    <a:pos x="5665" y="1672"/>
                  </a:cxn>
                  <a:cxn ang="0">
                    <a:pos x="5853" y="1632"/>
                  </a:cxn>
                  <a:cxn ang="0">
                    <a:pos x="6037" y="1588"/>
                  </a:cxn>
                  <a:cxn ang="0">
                    <a:pos x="6213" y="1540"/>
                  </a:cxn>
                  <a:cxn ang="0">
                    <a:pos x="6383" y="1487"/>
                  </a:cxn>
                  <a:cxn ang="0">
                    <a:pos x="6548" y="1432"/>
                  </a:cxn>
                  <a:cxn ang="0">
                    <a:pos x="6708" y="1374"/>
                  </a:cxn>
                  <a:cxn ang="0">
                    <a:pos x="6863" y="1312"/>
                  </a:cxn>
                  <a:cxn ang="0">
                    <a:pos x="7085" y="1216"/>
                  </a:cxn>
                  <a:cxn ang="0">
                    <a:pos x="7367" y="1081"/>
                  </a:cxn>
                  <a:cxn ang="0">
                    <a:pos x="7629" y="942"/>
                  </a:cxn>
                  <a:cxn ang="0">
                    <a:pos x="7878" y="801"/>
                  </a:cxn>
                  <a:cxn ang="0">
                    <a:pos x="8112" y="660"/>
                  </a:cxn>
                  <a:cxn ang="0">
                    <a:pos x="8549" y="394"/>
                  </a:cxn>
                  <a:cxn ang="0">
                    <a:pos x="8755" y="274"/>
                  </a:cxn>
                  <a:cxn ang="0">
                    <a:pos x="8953" y="166"/>
                  </a:cxn>
                  <a:cxn ang="0">
                    <a:pos x="9148" y="74"/>
                  </a:cxn>
                  <a:cxn ang="0">
                    <a:pos x="9244" y="34"/>
                  </a:cxn>
                  <a:cxn ang="0">
                    <a:pos x="9339" y="0"/>
                  </a:cxn>
                </a:cxnLst>
                <a:rect l="0" t="0" r="r" b="b"/>
                <a:pathLst>
                  <a:path w="9339" h="1790">
                    <a:moveTo>
                      <a:pt x="9339" y="0"/>
                    </a:moveTo>
                    <a:lnTo>
                      <a:pt x="9339" y="0"/>
                    </a:lnTo>
                    <a:lnTo>
                      <a:pt x="9026" y="53"/>
                    </a:lnTo>
                    <a:lnTo>
                      <a:pt x="8708" y="106"/>
                    </a:lnTo>
                    <a:lnTo>
                      <a:pt x="8387" y="156"/>
                    </a:lnTo>
                    <a:lnTo>
                      <a:pt x="8060" y="203"/>
                    </a:lnTo>
                    <a:lnTo>
                      <a:pt x="7730" y="250"/>
                    </a:lnTo>
                    <a:lnTo>
                      <a:pt x="7395" y="293"/>
                    </a:lnTo>
                    <a:lnTo>
                      <a:pt x="7056" y="335"/>
                    </a:lnTo>
                    <a:lnTo>
                      <a:pt x="6713" y="375"/>
                    </a:lnTo>
                    <a:lnTo>
                      <a:pt x="6368" y="413"/>
                    </a:lnTo>
                    <a:lnTo>
                      <a:pt x="6018" y="448"/>
                    </a:lnTo>
                    <a:lnTo>
                      <a:pt x="5664" y="483"/>
                    </a:lnTo>
                    <a:lnTo>
                      <a:pt x="5307" y="514"/>
                    </a:lnTo>
                    <a:lnTo>
                      <a:pt x="4949" y="542"/>
                    </a:lnTo>
                    <a:lnTo>
                      <a:pt x="4586" y="568"/>
                    </a:lnTo>
                    <a:lnTo>
                      <a:pt x="4221" y="592"/>
                    </a:lnTo>
                    <a:lnTo>
                      <a:pt x="3853" y="615"/>
                    </a:lnTo>
                    <a:lnTo>
                      <a:pt x="3853" y="615"/>
                    </a:lnTo>
                    <a:lnTo>
                      <a:pt x="1868" y="724"/>
                    </a:lnTo>
                    <a:lnTo>
                      <a:pt x="919" y="775"/>
                    </a:lnTo>
                    <a:lnTo>
                      <a:pt x="2" y="820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30" y="834"/>
                    </a:lnTo>
                    <a:lnTo>
                      <a:pt x="113" y="870"/>
                    </a:lnTo>
                    <a:lnTo>
                      <a:pt x="249" y="926"/>
                    </a:lnTo>
                    <a:lnTo>
                      <a:pt x="431" y="997"/>
                    </a:lnTo>
                    <a:lnTo>
                      <a:pt x="539" y="1037"/>
                    </a:lnTo>
                    <a:lnTo>
                      <a:pt x="657" y="1081"/>
                    </a:lnTo>
                    <a:lnTo>
                      <a:pt x="784" y="1126"/>
                    </a:lnTo>
                    <a:lnTo>
                      <a:pt x="921" y="1173"/>
                    </a:lnTo>
                    <a:lnTo>
                      <a:pt x="1069" y="1221"/>
                    </a:lnTo>
                    <a:lnTo>
                      <a:pt x="1223" y="1270"/>
                    </a:lnTo>
                    <a:lnTo>
                      <a:pt x="1387" y="1319"/>
                    </a:lnTo>
                    <a:lnTo>
                      <a:pt x="1559" y="1369"/>
                    </a:lnTo>
                    <a:lnTo>
                      <a:pt x="1736" y="1418"/>
                    </a:lnTo>
                    <a:lnTo>
                      <a:pt x="1922" y="1465"/>
                    </a:lnTo>
                    <a:lnTo>
                      <a:pt x="2113" y="1512"/>
                    </a:lnTo>
                    <a:lnTo>
                      <a:pt x="2310" y="1555"/>
                    </a:lnTo>
                    <a:lnTo>
                      <a:pt x="2511" y="1597"/>
                    </a:lnTo>
                    <a:lnTo>
                      <a:pt x="2718" y="1635"/>
                    </a:lnTo>
                    <a:lnTo>
                      <a:pt x="2824" y="1654"/>
                    </a:lnTo>
                    <a:lnTo>
                      <a:pt x="2930" y="1672"/>
                    </a:lnTo>
                    <a:lnTo>
                      <a:pt x="3036" y="1687"/>
                    </a:lnTo>
                    <a:lnTo>
                      <a:pt x="3146" y="1703"/>
                    </a:lnTo>
                    <a:lnTo>
                      <a:pt x="3253" y="1717"/>
                    </a:lnTo>
                    <a:lnTo>
                      <a:pt x="3363" y="1731"/>
                    </a:lnTo>
                    <a:lnTo>
                      <a:pt x="3474" y="1743"/>
                    </a:lnTo>
                    <a:lnTo>
                      <a:pt x="3585" y="1753"/>
                    </a:lnTo>
                    <a:lnTo>
                      <a:pt x="3696" y="1764"/>
                    </a:lnTo>
                    <a:lnTo>
                      <a:pt x="3809" y="1771"/>
                    </a:lnTo>
                    <a:lnTo>
                      <a:pt x="3922" y="1778"/>
                    </a:lnTo>
                    <a:lnTo>
                      <a:pt x="4035" y="1785"/>
                    </a:lnTo>
                    <a:lnTo>
                      <a:pt x="4148" y="1788"/>
                    </a:lnTo>
                    <a:lnTo>
                      <a:pt x="4263" y="1790"/>
                    </a:lnTo>
                    <a:lnTo>
                      <a:pt x="4378" y="1790"/>
                    </a:lnTo>
                    <a:lnTo>
                      <a:pt x="4491" y="1790"/>
                    </a:lnTo>
                    <a:lnTo>
                      <a:pt x="4605" y="1786"/>
                    </a:lnTo>
                    <a:lnTo>
                      <a:pt x="4720" y="1783"/>
                    </a:lnTo>
                    <a:lnTo>
                      <a:pt x="4835" y="1776"/>
                    </a:lnTo>
                    <a:lnTo>
                      <a:pt x="4949" y="1767"/>
                    </a:lnTo>
                    <a:lnTo>
                      <a:pt x="4949" y="1767"/>
                    </a:lnTo>
                    <a:lnTo>
                      <a:pt x="5057" y="1759"/>
                    </a:lnTo>
                    <a:lnTo>
                      <a:pt x="5163" y="1746"/>
                    </a:lnTo>
                    <a:lnTo>
                      <a:pt x="5267" y="1734"/>
                    </a:lnTo>
                    <a:lnTo>
                      <a:pt x="5368" y="1720"/>
                    </a:lnTo>
                    <a:lnTo>
                      <a:pt x="5469" y="1705"/>
                    </a:lnTo>
                    <a:lnTo>
                      <a:pt x="5568" y="1689"/>
                    </a:lnTo>
                    <a:lnTo>
                      <a:pt x="5665" y="1672"/>
                    </a:lnTo>
                    <a:lnTo>
                      <a:pt x="5759" y="1653"/>
                    </a:lnTo>
                    <a:lnTo>
                      <a:pt x="5853" y="1632"/>
                    </a:lnTo>
                    <a:lnTo>
                      <a:pt x="5945" y="1611"/>
                    </a:lnTo>
                    <a:lnTo>
                      <a:pt x="6037" y="1588"/>
                    </a:lnTo>
                    <a:lnTo>
                      <a:pt x="6126" y="1564"/>
                    </a:lnTo>
                    <a:lnTo>
                      <a:pt x="6213" y="1540"/>
                    </a:lnTo>
                    <a:lnTo>
                      <a:pt x="6300" y="1513"/>
                    </a:lnTo>
                    <a:lnTo>
                      <a:pt x="6383" y="1487"/>
                    </a:lnTo>
                    <a:lnTo>
                      <a:pt x="6467" y="1461"/>
                    </a:lnTo>
                    <a:lnTo>
                      <a:pt x="6548" y="1432"/>
                    </a:lnTo>
                    <a:lnTo>
                      <a:pt x="6630" y="1404"/>
                    </a:lnTo>
                    <a:lnTo>
                      <a:pt x="6708" y="1374"/>
                    </a:lnTo>
                    <a:lnTo>
                      <a:pt x="6786" y="1343"/>
                    </a:lnTo>
                    <a:lnTo>
                      <a:pt x="6863" y="1312"/>
                    </a:lnTo>
                    <a:lnTo>
                      <a:pt x="6939" y="1281"/>
                    </a:lnTo>
                    <a:lnTo>
                      <a:pt x="7085" y="1216"/>
                    </a:lnTo>
                    <a:lnTo>
                      <a:pt x="7228" y="1150"/>
                    </a:lnTo>
                    <a:lnTo>
                      <a:pt x="7367" y="1081"/>
                    </a:lnTo>
                    <a:lnTo>
                      <a:pt x="7499" y="1011"/>
                    </a:lnTo>
                    <a:lnTo>
                      <a:pt x="7629" y="942"/>
                    </a:lnTo>
                    <a:lnTo>
                      <a:pt x="7756" y="870"/>
                    </a:lnTo>
                    <a:lnTo>
                      <a:pt x="7878" y="801"/>
                    </a:lnTo>
                    <a:lnTo>
                      <a:pt x="7996" y="730"/>
                    </a:lnTo>
                    <a:lnTo>
                      <a:pt x="8112" y="660"/>
                    </a:lnTo>
                    <a:lnTo>
                      <a:pt x="8337" y="524"/>
                    </a:lnTo>
                    <a:lnTo>
                      <a:pt x="8549" y="394"/>
                    </a:lnTo>
                    <a:lnTo>
                      <a:pt x="8653" y="333"/>
                    </a:lnTo>
                    <a:lnTo>
                      <a:pt x="8755" y="274"/>
                    </a:lnTo>
                    <a:lnTo>
                      <a:pt x="8854" y="219"/>
                    </a:lnTo>
                    <a:lnTo>
                      <a:pt x="8953" y="166"/>
                    </a:lnTo>
                    <a:lnTo>
                      <a:pt x="9051" y="118"/>
                    </a:lnTo>
                    <a:lnTo>
                      <a:pt x="9148" y="74"/>
                    </a:lnTo>
                    <a:lnTo>
                      <a:pt x="9197" y="53"/>
                    </a:lnTo>
                    <a:lnTo>
                      <a:pt x="9244" y="34"/>
                    </a:lnTo>
                    <a:lnTo>
                      <a:pt x="9292" y="17"/>
                    </a:lnTo>
                    <a:lnTo>
                      <a:pt x="9339" y="0"/>
                    </a:lnTo>
                    <a:lnTo>
                      <a:pt x="9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99" name="Freeform 8"/>
              <p:cNvSpPr>
                <a:spLocks/>
              </p:cNvSpPr>
              <p:nvPr/>
            </p:nvSpPr>
            <p:spPr bwMode="auto">
              <a:xfrm>
                <a:off x="795338" y="0"/>
                <a:ext cx="7554913" cy="1363663"/>
              </a:xfrm>
              <a:custGeom>
                <a:avLst/>
                <a:gdLst/>
                <a:ahLst/>
                <a:cxnLst>
                  <a:cxn ang="0">
                    <a:pos x="9337" y="899"/>
                  </a:cxn>
                  <a:cxn ang="0">
                    <a:pos x="9428" y="874"/>
                  </a:cxn>
                  <a:cxn ang="0">
                    <a:pos x="9518" y="862"/>
                  </a:cxn>
                  <a:cxn ang="0">
                    <a:pos x="9466" y="860"/>
                  </a:cxn>
                  <a:cxn ang="0">
                    <a:pos x="9362" y="852"/>
                  </a:cxn>
                  <a:cxn ang="0">
                    <a:pos x="9200" y="827"/>
                  </a:cxn>
                  <a:cxn ang="0">
                    <a:pos x="8971" y="780"/>
                  </a:cxn>
                  <a:cxn ang="0">
                    <a:pos x="8727" y="720"/>
                  </a:cxn>
                  <a:cxn ang="0">
                    <a:pos x="8331" y="608"/>
                  </a:cxn>
                  <a:cxn ang="0">
                    <a:pos x="7891" y="481"/>
                  </a:cxn>
                  <a:cxn ang="0">
                    <a:pos x="7572" y="395"/>
                  </a:cxn>
                  <a:cxn ang="0">
                    <a:pos x="7229" y="308"/>
                  </a:cxn>
                  <a:cxn ang="0">
                    <a:pos x="6861" y="226"/>
                  </a:cxn>
                  <a:cxn ang="0">
                    <a:pos x="6466" y="153"/>
                  </a:cxn>
                  <a:cxn ang="0">
                    <a:pos x="6152" y="104"/>
                  </a:cxn>
                  <a:cxn ang="0">
                    <a:pos x="5933" y="76"/>
                  </a:cxn>
                  <a:cxn ang="0">
                    <a:pos x="5707" y="52"/>
                  </a:cxn>
                  <a:cxn ang="0">
                    <a:pos x="5474" y="31"/>
                  </a:cxn>
                  <a:cxn ang="0">
                    <a:pos x="5231" y="16"/>
                  </a:cxn>
                  <a:cxn ang="0">
                    <a:pos x="4982" y="5"/>
                  </a:cxn>
                  <a:cxn ang="0">
                    <a:pos x="4723" y="0"/>
                  </a:cxn>
                  <a:cxn ang="0">
                    <a:pos x="4456" y="0"/>
                  </a:cxn>
                  <a:cxn ang="0">
                    <a:pos x="4181" y="7"/>
                  </a:cxn>
                  <a:cxn ang="0">
                    <a:pos x="3896" y="19"/>
                  </a:cxn>
                  <a:cxn ang="0">
                    <a:pos x="3750" y="28"/>
                  </a:cxn>
                  <a:cxn ang="0">
                    <a:pos x="3463" y="52"/>
                  </a:cxn>
                  <a:cxn ang="0">
                    <a:pos x="3192" y="82"/>
                  </a:cxn>
                  <a:cxn ang="0">
                    <a:pos x="2935" y="118"/>
                  </a:cxn>
                  <a:cxn ang="0">
                    <a:pos x="2692" y="160"/>
                  </a:cxn>
                  <a:cxn ang="0">
                    <a:pos x="2461" y="209"/>
                  </a:cxn>
                  <a:cxn ang="0">
                    <a:pos x="2243" y="261"/>
                  </a:cxn>
                  <a:cxn ang="0">
                    <a:pos x="2038" y="316"/>
                  </a:cxn>
                  <a:cxn ang="0">
                    <a:pos x="1847" y="377"/>
                  </a:cxn>
                  <a:cxn ang="0">
                    <a:pos x="1666" y="441"/>
                  </a:cxn>
                  <a:cxn ang="0">
                    <a:pos x="1496" y="509"/>
                  </a:cxn>
                  <a:cxn ang="0">
                    <a:pos x="1338" y="579"/>
                  </a:cxn>
                  <a:cxn ang="0">
                    <a:pos x="1192" y="650"/>
                  </a:cxn>
                  <a:cxn ang="0">
                    <a:pos x="1055" y="721"/>
                  </a:cxn>
                  <a:cxn ang="0">
                    <a:pos x="928" y="796"/>
                  </a:cxn>
                  <a:cxn ang="0">
                    <a:pos x="811" y="869"/>
                  </a:cxn>
                  <a:cxn ang="0">
                    <a:pos x="705" y="944"/>
                  </a:cxn>
                  <a:cxn ang="0">
                    <a:pos x="606" y="1017"/>
                  </a:cxn>
                  <a:cxn ang="0">
                    <a:pos x="518" y="1090"/>
                  </a:cxn>
                  <a:cxn ang="0">
                    <a:pos x="436" y="1161"/>
                  </a:cxn>
                  <a:cxn ang="0">
                    <a:pos x="299" y="1295"/>
                  </a:cxn>
                  <a:cxn ang="0">
                    <a:pos x="191" y="1418"/>
                  </a:cxn>
                  <a:cxn ang="0">
                    <a:pos x="111" y="1526"/>
                  </a:cxn>
                  <a:cxn ang="0">
                    <a:pos x="54" y="1613"/>
                  </a:cxn>
                  <a:cxn ang="0">
                    <a:pos x="19" y="1677"/>
                  </a:cxn>
                  <a:cxn ang="0">
                    <a:pos x="0" y="1719"/>
                  </a:cxn>
                  <a:cxn ang="0">
                    <a:pos x="917" y="1674"/>
                  </a:cxn>
                  <a:cxn ang="0">
                    <a:pos x="3851" y="1514"/>
                  </a:cxn>
                  <a:cxn ang="0">
                    <a:pos x="4219" y="1491"/>
                  </a:cxn>
                  <a:cxn ang="0">
                    <a:pos x="4947" y="1441"/>
                  </a:cxn>
                  <a:cxn ang="0">
                    <a:pos x="5662" y="1382"/>
                  </a:cxn>
                  <a:cxn ang="0">
                    <a:pos x="6366" y="1312"/>
                  </a:cxn>
                  <a:cxn ang="0">
                    <a:pos x="7054" y="1234"/>
                  </a:cxn>
                  <a:cxn ang="0">
                    <a:pos x="7728" y="1149"/>
                  </a:cxn>
                  <a:cxn ang="0">
                    <a:pos x="8385" y="1055"/>
                  </a:cxn>
                  <a:cxn ang="0">
                    <a:pos x="9024" y="952"/>
                  </a:cxn>
                  <a:cxn ang="0">
                    <a:pos x="9337" y="899"/>
                  </a:cxn>
                </a:cxnLst>
                <a:rect l="0" t="0" r="r" b="b"/>
                <a:pathLst>
                  <a:path w="9518" h="1719">
                    <a:moveTo>
                      <a:pt x="9337" y="899"/>
                    </a:moveTo>
                    <a:lnTo>
                      <a:pt x="9337" y="899"/>
                    </a:lnTo>
                    <a:lnTo>
                      <a:pt x="9382" y="885"/>
                    </a:lnTo>
                    <a:lnTo>
                      <a:pt x="9428" y="874"/>
                    </a:lnTo>
                    <a:lnTo>
                      <a:pt x="9473" y="867"/>
                    </a:lnTo>
                    <a:lnTo>
                      <a:pt x="9518" y="862"/>
                    </a:lnTo>
                    <a:lnTo>
                      <a:pt x="9518" y="862"/>
                    </a:lnTo>
                    <a:lnTo>
                      <a:pt x="9466" y="860"/>
                    </a:lnTo>
                    <a:lnTo>
                      <a:pt x="9414" y="857"/>
                    </a:lnTo>
                    <a:lnTo>
                      <a:pt x="9362" y="852"/>
                    </a:lnTo>
                    <a:lnTo>
                      <a:pt x="9308" y="845"/>
                    </a:lnTo>
                    <a:lnTo>
                      <a:pt x="9200" y="827"/>
                    </a:lnTo>
                    <a:lnTo>
                      <a:pt x="9087" y="806"/>
                    </a:lnTo>
                    <a:lnTo>
                      <a:pt x="8971" y="780"/>
                    </a:lnTo>
                    <a:lnTo>
                      <a:pt x="8851" y="753"/>
                    </a:lnTo>
                    <a:lnTo>
                      <a:pt x="8727" y="720"/>
                    </a:lnTo>
                    <a:lnTo>
                      <a:pt x="8600" y="685"/>
                    </a:lnTo>
                    <a:lnTo>
                      <a:pt x="8331" y="608"/>
                    </a:lnTo>
                    <a:lnTo>
                      <a:pt x="8043" y="525"/>
                    </a:lnTo>
                    <a:lnTo>
                      <a:pt x="7891" y="481"/>
                    </a:lnTo>
                    <a:lnTo>
                      <a:pt x="7735" y="438"/>
                    </a:lnTo>
                    <a:lnTo>
                      <a:pt x="7572" y="395"/>
                    </a:lnTo>
                    <a:lnTo>
                      <a:pt x="7403" y="351"/>
                    </a:lnTo>
                    <a:lnTo>
                      <a:pt x="7229" y="308"/>
                    </a:lnTo>
                    <a:lnTo>
                      <a:pt x="7049" y="266"/>
                    </a:lnTo>
                    <a:lnTo>
                      <a:pt x="6861" y="226"/>
                    </a:lnTo>
                    <a:lnTo>
                      <a:pt x="6666" y="189"/>
                    </a:lnTo>
                    <a:lnTo>
                      <a:pt x="6466" y="153"/>
                    </a:lnTo>
                    <a:lnTo>
                      <a:pt x="6258" y="120"/>
                    </a:lnTo>
                    <a:lnTo>
                      <a:pt x="6152" y="104"/>
                    </a:lnTo>
                    <a:lnTo>
                      <a:pt x="6044" y="90"/>
                    </a:lnTo>
                    <a:lnTo>
                      <a:pt x="5933" y="76"/>
                    </a:lnTo>
                    <a:lnTo>
                      <a:pt x="5822" y="64"/>
                    </a:lnTo>
                    <a:lnTo>
                      <a:pt x="5707" y="52"/>
                    </a:lnTo>
                    <a:lnTo>
                      <a:pt x="5592" y="42"/>
                    </a:lnTo>
                    <a:lnTo>
                      <a:pt x="5474" y="31"/>
                    </a:lnTo>
                    <a:lnTo>
                      <a:pt x="5354" y="23"/>
                    </a:lnTo>
                    <a:lnTo>
                      <a:pt x="5231" y="16"/>
                    </a:lnTo>
                    <a:lnTo>
                      <a:pt x="5107" y="10"/>
                    </a:lnTo>
                    <a:lnTo>
                      <a:pt x="4982" y="5"/>
                    </a:lnTo>
                    <a:lnTo>
                      <a:pt x="4854" y="2"/>
                    </a:lnTo>
                    <a:lnTo>
                      <a:pt x="4723" y="0"/>
                    </a:lnTo>
                    <a:lnTo>
                      <a:pt x="4591" y="0"/>
                    </a:lnTo>
                    <a:lnTo>
                      <a:pt x="4456" y="0"/>
                    </a:lnTo>
                    <a:lnTo>
                      <a:pt x="4318" y="2"/>
                    </a:lnTo>
                    <a:lnTo>
                      <a:pt x="4181" y="7"/>
                    </a:lnTo>
                    <a:lnTo>
                      <a:pt x="4039" y="12"/>
                    </a:lnTo>
                    <a:lnTo>
                      <a:pt x="3896" y="19"/>
                    </a:lnTo>
                    <a:lnTo>
                      <a:pt x="3750" y="28"/>
                    </a:lnTo>
                    <a:lnTo>
                      <a:pt x="3750" y="28"/>
                    </a:lnTo>
                    <a:lnTo>
                      <a:pt x="3606" y="38"/>
                    </a:lnTo>
                    <a:lnTo>
                      <a:pt x="3463" y="52"/>
                    </a:lnTo>
                    <a:lnTo>
                      <a:pt x="3326" y="66"/>
                    </a:lnTo>
                    <a:lnTo>
                      <a:pt x="3192" y="82"/>
                    </a:lnTo>
                    <a:lnTo>
                      <a:pt x="3062" y="99"/>
                    </a:lnTo>
                    <a:lnTo>
                      <a:pt x="2935" y="118"/>
                    </a:lnTo>
                    <a:lnTo>
                      <a:pt x="2812" y="139"/>
                    </a:lnTo>
                    <a:lnTo>
                      <a:pt x="2692" y="160"/>
                    </a:lnTo>
                    <a:lnTo>
                      <a:pt x="2575" y="184"/>
                    </a:lnTo>
                    <a:lnTo>
                      <a:pt x="2461" y="209"/>
                    </a:lnTo>
                    <a:lnTo>
                      <a:pt x="2351" y="233"/>
                    </a:lnTo>
                    <a:lnTo>
                      <a:pt x="2243" y="261"/>
                    </a:lnTo>
                    <a:lnTo>
                      <a:pt x="2139" y="289"/>
                    </a:lnTo>
                    <a:lnTo>
                      <a:pt x="2038" y="316"/>
                    </a:lnTo>
                    <a:lnTo>
                      <a:pt x="1941" y="348"/>
                    </a:lnTo>
                    <a:lnTo>
                      <a:pt x="1847" y="377"/>
                    </a:lnTo>
                    <a:lnTo>
                      <a:pt x="1755" y="410"/>
                    </a:lnTo>
                    <a:lnTo>
                      <a:pt x="1666" y="441"/>
                    </a:lnTo>
                    <a:lnTo>
                      <a:pt x="1579" y="474"/>
                    </a:lnTo>
                    <a:lnTo>
                      <a:pt x="1496" y="509"/>
                    </a:lnTo>
                    <a:lnTo>
                      <a:pt x="1416" y="544"/>
                    </a:lnTo>
                    <a:lnTo>
                      <a:pt x="1338" y="579"/>
                    </a:lnTo>
                    <a:lnTo>
                      <a:pt x="1263" y="614"/>
                    </a:lnTo>
                    <a:lnTo>
                      <a:pt x="1192" y="650"/>
                    </a:lnTo>
                    <a:lnTo>
                      <a:pt x="1122" y="685"/>
                    </a:lnTo>
                    <a:lnTo>
                      <a:pt x="1055" y="721"/>
                    </a:lnTo>
                    <a:lnTo>
                      <a:pt x="990" y="760"/>
                    </a:lnTo>
                    <a:lnTo>
                      <a:pt x="928" y="796"/>
                    </a:lnTo>
                    <a:lnTo>
                      <a:pt x="869" y="833"/>
                    </a:lnTo>
                    <a:lnTo>
                      <a:pt x="811" y="869"/>
                    </a:lnTo>
                    <a:lnTo>
                      <a:pt x="757" y="907"/>
                    </a:lnTo>
                    <a:lnTo>
                      <a:pt x="705" y="944"/>
                    </a:lnTo>
                    <a:lnTo>
                      <a:pt x="655" y="980"/>
                    </a:lnTo>
                    <a:lnTo>
                      <a:pt x="606" y="1017"/>
                    </a:lnTo>
                    <a:lnTo>
                      <a:pt x="561" y="1053"/>
                    </a:lnTo>
                    <a:lnTo>
                      <a:pt x="518" y="1090"/>
                    </a:lnTo>
                    <a:lnTo>
                      <a:pt x="476" y="1125"/>
                    </a:lnTo>
                    <a:lnTo>
                      <a:pt x="436" y="1161"/>
                    </a:lnTo>
                    <a:lnTo>
                      <a:pt x="365" y="1229"/>
                    </a:lnTo>
                    <a:lnTo>
                      <a:pt x="299" y="1295"/>
                    </a:lnTo>
                    <a:lnTo>
                      <a:pt x="241" y="1359"/>
                    </a:lnTo>
                    <a:lnTo>
                      <a:pt x="191" y="1418"/>
                    </a:lnTo>
                    <a:lnTo>
                      <a:pt x="147" y="1474"/>
                    </a:lnTo>
                    <a:lnTo>
                      <a:pt x="111" y="1526"/>
                    </a:lnTo>
                    <a:lnTo>
                      <a:pt x="80" y="1573"/>
                    </a:lnTo>
                    <a:lnTo>
                      <a:pt x="54" y="1613"/>
                    </a:lnTo>
                    <a:lnTo>
                      <a:pt x="33" y="1648"/>
                    </a:lnTo>
                    <a:lnTo>
                      <a:pt x="19" y="1677"/>
                    </a:lnTo>
                    <a:lnTo>
                      <a:pt x="8" y="1698"/>
                    </a:lnTo>
                    <a:lnTo>
                      <a:pt x="0" y="1719"/>
                    </a:lnTo>
                    <a:lnTo>
                      <a:pt x="0" y="1719"/>
                    </a:lnTo>
                    <a:lnTo>
                      <a:pt x="917" y="1674"/>
                    </a:lnTo>
                    <a:lnTo>
                      <a:pt x="1866" y="1623"/>
                    </a:lnTo>
                    <a:lnTo>
                      <a:pt x="3851" y="1514"/>
                    </a:lnTo>
                    <a:lnTo>
                      <a:pt x="3851" y="1514"/>
                    </a:lnTo>
                    <a:lnTo>
                      <a:pt x="4219" y="1491"/>
                    </a:lnTo>
                    <a:lnTo>
                      <a:pt x="4584" y="1467"/>
                    </a:lnTo>
                    <a:lnTo>
                      <a:pt x="4947" y="1441"/>
                    </a:lnTo>
                    <a:lnTo>
                      <a:pt x="5305" y="1413"/>
                    </a:lnTo>
                    <a:lnTo>
                      <a:pt x="5662" y="1382"/>
                    </a:lnTo>
                    <a:lnTo>
                      <a:pt x="6016" y="1347"/>
                    </a:lnTo>
                    <a:lnTo>
                      <a:pt x="6366" y="1312"/>
                    </a:lnTo>
                    <a:lnTo>
                      <a:pt x="6711" y="1274"/>
                    </a:lnTo>
                    <a:lnTo>
                      <a:pt x="7054" y="1234"/>
                    </a:lnTo>
                    <a:lnTo>
                      <a:pt x="7393" y="1192"/>
                    </a:lnTo>
                    <a:lnTo>
                      <a:pt x="7728" y="1149"/>
                    </a:lnTo>
                    <a:lnTo>
                      <a:pt x="8058" y="1102"/>
                    </a:lnTo>
                    <a:lnTo>
                      <a:pt x="8385" y="1055"/>
                    </a:lnTo>
                    <a:lnTo>
                      <a:pt x="8706" y="1005"/>
                    </a:lnTo>
                    <a:lnTo>
                      <a:pt x="9024" y="952"/>
                    </a:lnTo>
                    <a:lnTo>
                      <a:pt x="9337" y="899"/>
                    </a:lnTo>
                    <a:lnTo>
                      <a:pt x="9337" y="8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95" name="Group 168"/>
            <p:cNvGrpSpPr/>
            <p:nvPr/>
          </p:nvGrpSpPr>
          <p:grpSpPr>
            <a:xfrm rot="2267926">
              <a:off x="5541009" y="3592625"/>
              <a:ext cx="340137" cy="167559"/>
              <a:chOff x="793750" y="0"/>
              <a:chExt cx="7556501" cy="2116991"/>
            </a:xfrm>
            <a:grpFill/>
          </p:grpSpPr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793750" y="696178"/>
                <a:ext cx="7413625" cy="1420813"/>
              </a:xfrm>
              <a:custGeom>
                <a:avLst/>
                <a:gdLst/>
                <a:ahLst/>
                <a:cxnLst>
                  <a:cxn ang="0">
                    <a:pos x="9339" y="0"/>
                  </a:cxn>
                  <a:cxn ang="0">
                    <a:pos x="8708" y="106"/>
                  </a:cxn>
                  <a:cxn ang="0">
                    <a:pos x="8060" y="203"/>
                  </a:cxn>
                  <a:cxn ang="0">
                    <a:pos x="7395" y="293"/>
                  </a:cxn>
                  <a:cxn ang="0">
                    <a:pos x="6713" y="375"/>
                  </a:cxn>
                  <a:cxn ang="0">
                    <a:pos x="6018" y="448"/>
                  </a:cxn>
                  <a:cxn ang="0">
                    <a:pos x="5307" y="514"/>
                  </a:cxn>
                  <a:cxn ang="0">
                    <a:pos x="4586" y="568"/>
                  </a:cxn>
                  <a:cxn ang="0">
                    <a:pos x="3853" y="615"/>
                  </a:cxn>
                  <a:cxn ang="0">
                    <a:pos x="1868" y="724"/>
                  </a:cxn>
                  <a:cxn ang="0">
                    <a:pos x="2" y="820"/>
                  </a:cxn>
                  <a:cxn ang="0">
                    <a:pos x="0" y="822"/>
                  </a:cxn>
                  <a:cxn ang="0">
                    <a:pos x="113" y="870"/>
                  </a:cxn>
                  <a:cxn ang="0">
                    <a:pos x="431" y="997"/>
                  </a:cxn>
                  <a:cxn ang="0">
                    <a:pos x="657" y="1081"/>
                  </a:cxn>
                  <a:cxn ang="0">
                    <a:pos x="921" y="1173"/>
                  </a:cxn>
                  <a:cxn ang="0">
                    <a:pos x="1223" y="1270"/>
                  </a:cxn>
                  <a:cxn ang="0">
                    <a:pos x="1559" y="1369"/>
                  </a:cxn>
                  <a:cxn ang="0">
                    <a:pos x="1922" y="1465"/>
                  </a:cxn>
                  <a:cxn ang="0">
                    <a:pos x="2310" y="1555"/>
                  </a:cxn>
                  <a:cxn ang="0">
                    <a:pos x="2718" y="1635"/>
                  </a:cxn>
                  <a:cxn ang="0">
                    <a:pos x="2930" y="1672"/>
                  </a:cxn>
                  <a:cxn ang="0">
                    <a:pos x="3146" y="1703"/>
                  </a:cxn>
                  <a:cxn ang="0">
                    <a:pos x="3363" y="1731"/>
                  </a:cxn>
                  <a:cxn ang="0">
                    <a:pos x="3585" y="1753"/>
                  </a:cxn>
                  <a:cxn ang="0">
                    <a:pos x="3809" y="1771"/>
                  </a:cxn>
                  <a:cxn ang="0">
                    <a:pos x="4035" y="1785"/>
                  </a:cxn>
                  <a:cxn ang="0">
                    <a:pos x="4263" y="1790"/>
                  </a:cxn>
                  <a:cxn ang="0">
                    <a:pos x="4491" y="1790"/>
                  </a:cxn>
                  <a:cxn ang="0">
                    <a:pos x="4720" y="1783"/>
                  </a:cxn>
                  <a:cxn ang="0">
                    <a:pos x="4949" y="1767"/>
                  </a:cxn>
                  <a:cxn ang="0">
                    <a:pos x="5057" y="1759"/>
                  </a:cxn>
                  <a:cxn ang="0">
                    <a:pos x="5267" y="1734"/>
                  </a:cxn>
                  <a:cxn ang="0">
                    <a:pos x="5469" y="1705"/>
                  </a:cxn>
                  <a:cxn ang="0">
                    <a:pos x="5665" y="1672"/>
                  </a:cxn>
                  <a:cxn ang="0">
                    <a:pos x="5853" y="1632"/>
                  </a:cxn>
                  <a:cxn ang="0">
                    <a:pos x="6037" y="1588"/>
                  </a:cxn>
                  <a:cxn ang="0">
                    <a:pos x="6213" y="1540"/>
                  </a:cxn>
                  <a:cxn ang="0">
                    <a:pos x="6383" y="1487"/>
                  </a:cxn>
                  <a:cxn ang="0">
                    <a:pos x="6548" y="1432"/>
                  </a:cxn>
                  <a:cxn ang="0">
                    <a:pos x="6708" y="1374"/>
                  </a:cxn>
                  <a:cxn ang="0">
                    <a:pos x="6863" y="1312"/>
                  </a:cxn>
                  <a:cxn ang="0">
                    <a:pos x="7085" y="1216"/>
                  </a:cxn>
                  <a:cxn ang="0">
                    <a:pos x="7367" y="1081"/>
                  </a:cxn>
                  <a:cxn ang="0">
                    <a:pos x="7629" y="942"/>
                  </a:cxn>
                  <a:cxn ang="0">
                    <a:pos x="7878" y="801"/>
                  </a:cxn>
                  <a:cxn ang="0">
                    <a:pos x="8112" y="660"/>
                  </a:cxn>
                  <a:cxn ang="0">
                    <a:pos x="8549" y="394"/>
                  </a:cxn>
                  <a:cxn ang="0">
                    <a:pos x="8755" y="274"/>
                  </a:cxn>
                  <a:cxn ang="0">
                    <a:pos x="8953" y="166"/>
                  </a:cxn>
                  <a:cxn ang="0">
                    <a:pos x="9148" y="74"/>
                  </a:cxn>
                  <a:cxn ang="0">
                    <a:pos x="9244" y="34"/>
                  </a:cxn>
                  <a:cxn ang="0">
                    <a:pos x="9339" y="0"/>
                  </a:cxn>
                </a:cxnLst>
                <a:rect l="0" t="0" r="r" b="b"/>
                <a:pathLst>
                  <a:path w="9339" h="1790">
                    <a:moveTo>
                      <a:pt x="9339" y="0"/>
                    </a:moveTo>
                    <a:lnTo>
                      <a:pt x="9339" y="0"/>
                    </a:lnTo>
                    <a:lnTo>
                      <a:pt x="9026" y="53"/>
                    </a:lnTo>
                    <a:lnTo>
                      <a:pt x="8708" y="106"/>
                    </a:lnTo>
                    <a:lnTo>
                      <a:pt x="8387" y="156"/>
                    </a:lnTo>
                    <a:lnTo>
                      <a:pt x="8060" y="203"/>
                    </a:lnTo>
                    <a:lnTo>
                      <a:pt x="7730" y="250"/>
                    </a:lnTo>
                    <a:lnTo>
                      <a:pt x="7395" y="293"/>
                    </a:lnTo>
                    <a:lnTo>
                      <a:pt x="7056" y="335"/>
                    </a:lnTo>
                    <a:lnTo>
                      <a:pt x="6713" y="375"/>
                    </a:lnTo>
                    <a:lnTo>
                      <a:pt x="6368" y="413"/>
                    </a:lnTo>
                    <a:lnTo>
                      <a:pt x="6018" y="448"/>
                    </a:lnTo>
                    <a:lnTo>
                      <a:pt x="5664" y="483"/>
                    </a:lnTo>
                    <a:lnTo>
                      <a:pt x="5307" y="514"/>
                    </a:lnTo>
                    <a:lnTo>
                      <a:pt x="4949" y="542"/>
                    </a:lnTo>
                    <a:lnTo>
                      <a:pt x="4586" y="568"/>
                    </a:lnTo>
                    <a:lnTo>
                      <a:pt x="4221" y="592"/>
                    </a:lnTo>
                    <a:lnTo>
                      <a:pt x="3853" y="615"/>
                    </a:lnTo>
                    <a:lnTo>
                      <a:pt x="3853" y="615"/>
                    </a:lnTo>
                    <a:lnTo>
                      <a:pt x="1868" y="724"/>
                    </a:lnTo>
                    <a:lnTo>
                      <a:pt x="919" y="775"/>
                    </a:lnTo>
                    <a:lnTo>
                      <a:pt x="2" y="820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30" y="834"/>
                    </a:lnTo>
                    <a:lnTo>
                      <a:pt x="113" y="870"/>
                    </a:lnTo>
                    <a:lnTo>
                      <a:pt x="249" y="926"/>
                    </a:lnTo>
                    <a:lnTo>
                      <a:pt x="431" y="997"/>
                    </a:lnTo>
                    <a:lnTo>
                      <a:pt x="539" y="1037"/>
                    </a:lnTo>
                    <a:lnTo>
                      <a:pt x="657" y="1081"/>
                    </a:lnTo>
                    <a:lnTo>
                      <a:pt x="784" y="1126"/>
                    </a:lnTo>
                    <a:lnTo>
                      <a:pt x="921" y="1173"/>
                    </a:lnTo>
                    <a:lnTo>
                      <a:pt x="1069" y="1221"/>
                    </a:lnTo>
                    <a:lnTo>
                      <a:pt x="1223" y="1270"/>
                    </a:lnTo>
                    <a:lnTo>
                      <a:pt x="1387" y="1319"/>
                    </a:lnTo>
                    <a:lnTo>
                      <a:pt x="1559" y="1369"/>
                    </a:lnTo>
                    <a:lnTo>
                      <a:pt x="1736" y="1418"/>
                    </a:lnTo>
                    <a:lnTo>
                      <a:pt x="1922" y="1465"/>
                    </a:lnTo>
                    <a:lnTo>
                      <a:pt x="2113" y="1512"/>
                    </a:lnTo>
                    <a:lnTo>
                      <a:pt x="2310" y="1555"/>
                    </a:lnTo>
                    <a:lnTo>
                      <a:pt x="2511" y="1597"/>
                    </a:lnTo>
                    <a:lnTo>
                      <a:pt x="2718" y="1635"/>
                    </a:lnTo>
                    <a:lnTo>
                      <a:pt x="2824" y="1654"/>
                    </a:lnTo>
                    <a:lnTo>
                      <a:pt x="2930" y="1672"/>
                    </a:lnTo>
                    <a:lnTo>
                      <a:pt x="3036" y="1687"/>
                    </a:lnTo>
                    <a:lnTo>
                      <a:pt x="3146" y="1703"/>
                    </a:lnTo>
                    <a:lnTo>
                      <a:pt x="3253" y="1717"/>
                    </a:lnTo>
                    <a:lnTo>
                      <a:pt x="3363" y="1731"/>
                    </a:lnTo>
                    <a:lnTo>
                      <a:pt x="3474" y="1743"/>
                    </a:lnTo>
                    <a:lnTo>
                      <a:pt x="3585" y="1753"/>
                    </a:lnTo>
                    <a:lnTo>
                      <a:pt x="3696" y="1764"/>
                    </a:lnTo>
                    <a:lnTo>
                      <a:pt x="3809" y="1771"/>
                    </a:lnTo>
                    <a:lnTo>
                      <a:pt x="3922" y="1778"/>
                    </a:lnTo>
                    <a:lnTo>
                      <a:pt x="4035" y="1785"/>
                    </a:lnTo>
                    <a:lnTo>
                      <a:pt x="4148" y="1788"/>
                    </a:lnTo>
                    <a:lnTo>
                      <a:pt x="4263" y="1790"/>
                    </a:lnTo>
                    <a:lnTo>
                      <a:pt x="4378" y="1790"/>
                    </a:lnTo>
                    <a:lnTo>
                      <a:pt x="4491" y="1790"/>
                    </a:lnTo>
                    <a:lnTo>
                      <a:pt x="4605" y="1786"/>
                    </a:lnTo>
                    <a:lnTo>
                      <a:pt x="4720" y="1783"/>
                    </a:lnTo>
                    <a:lnTo>
                      <a:pt x="4835" y="1776"/>
                    </a:lnTo>
                    <a:lnTo>
                      <a:pt x="4949" y="1767"/>
                    </a:lnTo>
                    <a:lnTo>
                      <a:pt x="4949" y="1767"/>
                    </a:lnTo>
                    <a:lnTo>
                      <a:pt x="5057" y="1759"/>
                    </a:lnTo>
                    <a:lnTo>
                      <a:pt x="5163" y="1746"/>
                    </a:lnTo>
                    <a:lnTo>
                      <a:pt x="5267" y="1734"/>
                    </a:lnTo>
                    <a:lnTo>
                      <a:pt x="5368" y="1720"/>
                    </a:lnTo>
                    <a:lnTo>
                      <a:pt x="5469" y="1705"/>
                    </a:lnTo>
                    <a:lnTo>
                      <a:pt x="5568" y="1689"/>
                    </a:lnTo>
                    <a:lnTo>
                      <a:pt x="5665" y="1672"/>
                    </a:lnTo>
                    <a:lnTo>
                      <a:pt x="5759" y="1653"/>
                    </a:lnTo>
                    <a:lnTo>
                      <a:pt x="5853" y="1632"/>
                    </a:lnTo>
                    <a:lnTo>
                      <a:pt x="5945" y="1611"/>
                    </a:lnTo>
                    <a:lnTo>
                      <a:pt x="6037" y="1588"/>
                    </a:lnTo>
                    <a:lnTo>
                      <a:pt x="6126" y="1564"/>
                    </a:lnTo>
                    <a:lnTo>
                      <a:pt x="6213" y="1540"/>
                    </a:lnTo>
                    <a:lnTo>
                      <a:pt x="6300" y="1513"/>
                    </a:lnTo>
                    <a:lnTo>
                      <a:pt x="6383" y="1487"/>
                    </a:lnTo>
                    <a:lnTo>
                      <a:pt x="6467" y="1461"/>
                    </a:lnTo>
                    <a:lnTo>
                      <a:pt x="6548" y="1432"/>
                    </a:lnTo>
                    <a:lnTo>
                      <a:pt x="6630" y="1404"/>
                    </a:lnTo>
                    <a:lnTo>
                      <a:pt x="6708" y="1374"/>
                    </a:lnTo>
                    <a:lnTo>
                      <a:pt x="6786" y="1343"/>
                    </a:lnTo>
                    <a:lnTo>
                      <a:pt x="6863" y="1312"/>
                    </a:lnTo>
                    <a:lnTo>
                      <a:pt x="6939" y="1281"/>
                    </a:lnTo>
                    <a:lnTo>
                      <a:pt x="7085" y="1216"/>
                    </a:lnTo>
                    <a:lnTo>
                      <a:pt x="7228" y="1150"/>
                    </a:lnTo>
                    <a:lnTo>
                      <a:pt x="7367" y="1081"/>
                    </a:lnTo>
                    <a:lnTo>
                      <a:pt x="7499" y="1011"/>
                    </a:lnTo>
                    <a:lnTo>
                      <a:pt x="7629" y="942"/>
                    </a:lnTo>
                    <a:lnTo>
                      <a:pt x="7756" y="870"/>
                    </a:lnTo>
                    <a:lnTo>
                      <a:pt x="7878" y="801"/>
                    </a:lnTo>
                    <a:lnTo>
                      <a:pt x="7996" y="730"/>
                    </a:lnTo>
                    <a:lnTo>
                      <a:pt x="8112" y="660"/>
                    </a:lnTo>
                    <a:lnTo>
                      <a:pt x="8337" y="524"/>
                    </a:lnTo>
                    <a:lnTo>
                      <a:pt x="8549" y="394"/>
                    </a:lnTo>
                    <a:lnTo>
                      <a:pt x="8653" y="333"/>
                    </a:lnTo>
                    <a:lnTo>
                      <a:pt x="8755" y="274"/>
                    </a:lnTo>
                    <a:lnTo>
                      <a:pt x="8854" y="219"/>
                    </a:lnTo>
                    <a:lnTo>
                      <a:pt x="8953" y="166"/>
                    </a:lnTo>
                    <a:lnTo>
                      <a:pt x="9051" y="118"/>
                    </a:lnTo>
                    <a:lnTo>
                      <a:pt x="9148" y="74"/>
                    </a:lnTo>
                    <a:lnTo>
                      <a:pt x="9197" y="53"/>
                    </a:lnTo>
                    <a:lnTo>
                      <a:pt x="9244" y="34"/>
                    </a:lnTo>
                    <a:lnTo>
                      <a:pt x="9292" y="17"/>
                    </a:lnTo>
                    <a:lnTo>
                      <a:pt x="9339" y="0"/>
                    </a:lnTo>
                    <a:lnTo>
                      <a:pt x="9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sp>
            <p:nvSpPr>
              <p:cNvPr id="97" name="Freeform 8"/>
              <p:cNvSpPr>
                <a:spLocks/>
              </p:cNvSpPr>
              <p:nvPr/>
            </p:nvSpPr>
            <p:spPr bwMode="auto">
              <a:xfrm>
                <a:off x="795338" y="0"/>
                <a:ext cx="7554913" cy="1363663"/>
              </a:xfrm>
              <a:custGeom>
                <a:avLst/>
                <a:gdLst/>
                <a:ahLst/>
                <a:cxnLst>
                  <a:cxn ang="0">
                    <a:pos x="9337" y="899"/>
                  </a:cxn>
                  <a:cxn ang="0">
                    <a:pos x="9428" y="874"/>
                  </a:cxn>
                  <a:cxn ang="0">
                    <a:pos x="9518" y="862"/>
                  </a:cxn>
                  <a:cxn ang="0">
                    <a:pos x="9466" y="860"/>
                  </a:cxn>
                  <a:cxn ang="0">
                    <a:pos x="9362" y="852"/>
                  </a:cxn>
                  <a:cxn ang="0">
                    <a:pos x="9200" y="827"/>
                  </a:cxn>
                  <a:cxn ang="0">
                    <a:pos x="8971" y="780"/>
                  </a:cxn>
                  <a:cxn ang="0">
                    <a:pos x="8727" y="720"/>
                  </a:cxn>
                  <a:cxn ang="0">
                    <a:pos x="8331" y="608"/>
                  </a:cxn>
                  <a:cxn ang="0">
                    <a:pos x="7891" y="481"/>
                  </a:cxn>
                  <a:cxn ang="0">
                    <a:pos x="7572" y="395"/>
                  </a:cxn>
                  <a:cxn ang="0">
                    <a:pos x="7229" y="308"/>
                  </a:cxn>
                  <a:cxn ang="0">
                    <a:pos x="6861" y="226"/>
                  </a:cxn>
                  <a:cxn ang="0">
                    <a:pos x="6466" y="153"/>
                  </a:cxn>
                  <a:cxn ang="0">
                    <a:pos x="6152" y="104"/>
                  </a:cxn>
                  <a:cxn ang="0">
                    <a:pos x="5933" y="76"/>
                  </a:cxn>
                  <a:cxn ang="0">
                    <a:pos x="5707" y="52"/>
                  </a:cxn>
                  <a:cxn ang="0">
                    <a:pos x="5474" y="31"/>
                  </a:cxn>
                  <a:cxn ang="0">
                    <a:pos x="5231" y="16"/>
                  </a:cxn>
                  <a:cxn ang="0">
                    <a:pos x="4982" y="5"/>
                  </a:cxn>
                  <a:cxn ang="0">
                    <a:pos x="4723" y="0"/>
                  </a:cxn>
                  <a:cxn ang="0">
                    <a:pos x="4456" y="0"/>
                  </a:cxn>
                  <a:cxn ang="0">
                    <a:pos x="4181" y="7"/>
                  </a:cxn>
                  <a:cxn ang="0">
                    <a:pos x="3896" y="19"/>
                  </a:cxn>
                  <a:cxn ang="0">
                    <a:pos x="3750" y="28"/>
                  </a:cxn>
                  <a:cxn ang="0">
                    <a:pos x="3463" y="52"/>
                  </a:cxn>
                  <a:cxn ang="0">
                    <a:pos x="3192" y="82"/>
                  </a:cxn>
                  <a:cxn ang="0">
                    <a:pos x="2935" y="118"/>
                  </a:cxn>
                  <a:cxn ang="0">
                    <a:pos x="2692" y="160"/>
                  </a:cxn>
                  <a:cxn ang="0">
                    <a:pos x="2461" y="209"/>
                  </a:cxn>
                  <a:cxn ang="0">
                    <a:pos x="2243" y="261"/>
                  </a:cxn>
                  <a:cxn ang="0">
                    <a:pos x="2038" y="316"/>
                  </a:cxn>
                  <a:cxn ang="0">
                    <a:pos x="1847" y="377"/>
                  </a:cxn>
                  <a:cxn ang="0">
                    <a:pos x="1666" y="441"/>
                  </a:cxn>
                  <a:cxn ang="0">
                    <a:pos x="1496" y="509"/>
                  </a:cxn>
                  <a:cxn ang="0">
                    <a:pos x="1338" y="579"/>
                  </a:cxn>
                  <a:cxn ang="0">
                    <a:pos x="1192" y="650"/>
                  </a:cxn>
                  <a:cxn ang="0">
                    <a:pos x="1055" y="721"/>
                  </a:cxn>
                  <a:cxn ang="0">
                    <a:pos x="928" y="796"/>
                  </a:cxn>
                  <a:cxn ang="0">
                    <a:pos x="811" y="869"/>
                  </a:cxn>
                  <a:cxn ang="0">
                    <a:pos x="705" y="944"/>
                  </a:cxn>
                  <a:cxn ang="0">
                    <a:pos x="606" y="1017"/>
                  </a:cxn>
                  <a:cxn ang="0">
                    <a:pos x="518" y="1090"/>
                  </a:cxn>
                  <a:cxn ang="0">
                    <a:pos x="436" y="1161"/>
                  </a:cxn>
                  <a:cxn ang="0">
                    <a:pos x="299" y="1295"/>
                  </a:cxn>
                  <a:cxn ang="0">
                    <a:pos x="191" y="1418"/>
                  </a:cxn>
                  <a:cxn ang="0">
                    <a:pos x="111" y="1526"/>
                  </a:cxn>
                  <a:cxn ang="0">
                    <a:pos x="54" y="1613"/>
                  </a:cxn>
                  <a:cxn ang="0">
                    <a:pos x="19" y="1677"/>
                  </a:cxn>
                  <a:cxn ang="0">
                    <a:pos x="0" y="1719"/>
                  </a:cxn>
                  <a:cxn ang="0">
                    <a:pos x="917" y="1674"/>
                  </a:cxn>
                  <a:cxn ang="0">
                    <a:pos x="3851" y="1514"/>
                  </a:cxn>
                  <a:cxn ang="0">
                    <a:pos x="4219" y="1491"/>
                  </a:cxn>
                  <a:cxn ang="0">
                    <a:pos x="4947" y="1441"/>
                  </a:cxn>
                  <a:cxn ang="0">
                    <a:pos x="5662" y="1382"/>
                  </a:cxn>
                  <a:cxn ang="0">
                    <a:pos x="6366" y="1312"/>
                  </a:cxn>
                  <a:cxn ang="0">
                    <a:pos x="7054" y="1234"/>
                  </a:cxn>
                  <a:cxn ang="0">
                    <a:pos x="7728" y="1149"/>
                  </a:cxn>
                  <a:cxn ang="0">
                    <a:pos x="8385" y="1055"/>
                  </a:cxn>
                  <a:cxn ang="0">
                    <a:pos x="9024" y="952"/>
                  </a:cxn>
                  <a:cxn ang="0">
                    <a:pos x="9337" y="899"/>
                  </a:cxn>
                </a:cxnLst>
                <a:rect l="0" t="0" r="r" b="b"/>
                <a:pathLst>
                  <a:path w="9518" h="1719">
                    <a:moveTo>
                      <a:pt x="9337" y="899"/>
                    </a:moveTo>
                    <a:lnTo>
                      <a:pt x="9337" y="899"/>
                    </a:lnTo>
                    <a:lnTo>
                      <a:pt x="9382" y="885"/>
                    </a:lnTo>
                    <a:lnTo>
                      <a:pt x="9428" y="874"/>
                    </a:lnTo>
                    <a:lnTo>
                      <a:pt x="9473" y="867"/>
                    </a:lnTo>
                    <a:lnTo>
                      <a:pt x="9518" y="862"/>
                    </a:lnTo>
                    <a:lnTo>
                      <a:pt x="9518" y="862"/>
                    </a:lnTo>
                    <a:lnTo>
                      <a:pt x="9466" y="860"/>
                    </a:lnTo>
                    <a:lnTo>
                      <a:pt x="9414" y="857"/>
                    </a:lnTo>
                    <a:lnTo>
                      <a:pt x="9362" y="852"/>
                    </a:lnTo>
                    <a:lnTo>
                      <a:pt x="9308" y="845"/>
                    </a:lnTo>
                    <a:lnTo>
                      <a:pt x="9200" y="827"/>
                    </a:lnTo>
                    <a:lnTo>
                      <a:pt x="9087" y="806"/>
                    </a:lnTo>
                    <a:lnTo>
                      <a:pt x="8971" y="780"/>
                    </a:lnTo>
                    <a:lnTo>
                      <a:pt x="8851" y="753"/>
                    </a:lnTo>
                    <a:lnTo>
                      <a:pt x="8727" y="720"/>
                    </a:lnTo>
                    <a:lnTo>
                      <a:pt x="8600" y="685"/>
                    </a:lnTo>
                    <a:lnTo>
                      <a:pt x="8331" y="608"/>
                    </a:lnTo>
                    <a:lnTo>
                      <a:pt x="8043" y="525"/>
                    </a:lnTo>
                    <a:lnTo>
                      <a:pt x="7891" y="481"/>
                    </a:lnTo>
                    <a:lnTo>
                      <a:pt x="7735" y="438"/>
                    </a:lnTo>
                    <a:lnTo>
                      <a:pt x="7572" y="395"/>
                    </a:lnTo>
                    <a:lnTo>
                      <a:pt x="7403" y="351"/>
                    </a:lnTo>
                    <a:lnTo>
                      <a:pt x="7229" y="308"/>
                    </a:lnTo>
                    <a:lnTo>
                      <a:pt x="7049" y="266"/>
                    </a:lnTo>
                    <a:lnTo>
                      <a:pt x="6861" y="226"/>
                    </a:lnTo>
                    <a:lnTo>
                      <a:pt x="6666" y="189"/>
                    </a:lnTo>
                    <a:lnTo>
                      <a:pt x="6466" y="153"/>
                    </a:lnTo>
                    <a:lnTo>
                      <a:pt x="6258" y="120"/>
                    </a:lnTo>
                    <a:lnTo>
                      <a:pt x="6152" y="104"/>
                    </a:lnTo>
                    <a:lnTo>
                      <a:pt x="6044" y="90"/>
                    </a:lnTo>
                    <a:lnTo>
                      <a:pt x="5933" y="76"/>
                    </a:lnTo>
                    <a:lnTo>
                      <a:pt x="5822" y="64"/>
                    </a:lnTo>
                    <a:lnTo>
                      <a:pt x="5707" y="52"/>
                    </a:lnTo>
                    <a:lnTo>
                      <a:pt x="5592" y="42"/>
                    </a:lnTo>
                    <a:lnTo>
                      <a:pt x="5474" y="31"/>
                    </a:lnTo>
                    <a:lnTo>
                      <a:pt x="5354" y="23"/>
                    </a:lnTo>
                    <a:lnTo>
                      <a:pt x="5231" y="16"/>
                    </a:lnTo>
                    <a:lnTo>
                      <a:pt x="5107" y="10"/>
                    </a:lnTo>
                    <a:lnTo>
                      <a:pt x="4982" y="5"/>
                    </a:lnTo>
                    <a:lnTo>
                      <a:pt x="4854" y="2"/>
                    </a:lnTo>
                    <a:lnTo>
                      <a:pt x="4723" y="0"/>
                    </a:lnTo>
                    <a:lnTo>
                      <a:pt x="4591" y="0"/>
                    </a:lnTo>
                    <a:lnTo>
                      <a:pt x="4456" y="0"/>
                    </a:lnTo>
                    <a:lnTo>
                      <a:pt x="4318" y="2"/>
                    </a:lnTo>
                    <a:lnTo>
                      <a:pt x="4181" y="7"/>
                    </a:lnTo>
                    <a:lnTo>
                      <a:pt x="4039" y="12"/>
                    </a:lnTo>
                    <a:lnTo>
                      <a:pt x="3896" y="19"/>
                    </a:lnTo>
                    <a:lnTo>
                      <a:pt x="3750" y="28"/>
                    </a:lnTo>
                    <a:lnTo>
                      <a:pt x="3750" y="28"/>
                    </a:lnTo>
                    <a:lnTo>
                      <a:pt x="3606" y="38"/>
                    </a:lnTo>
                    <a:lnTo>
                      <a:pt x="3463" y="52"/>
                    </a:lnTo>
                    <a:lnTo>
                      <a:pt x="3326" y="66"/>
                    </a:lnTo>
                    <a:lnTo>
                      <a:pt x="3192" y="82"/>
                    </a:lnTo>
                    <a:lnTo>
                      <a:pt x="3062" y="99"/>
                    </a:lnTo>
                    <a:lnTo>
                      <a:pt x="2935" y="118"/>
                    </a:lnTo>
                    <a:lnTo>
                      <a:pt x="2812" y="139"/>
                    </a:lnTo>
                    <a:lnTo>
                      <a:pt x="2692" y="160"/>
                    </a:lnTo>
                    <a:lnTo>
                      <a:pt x="2575" y="184"/>
                    </a:lnTo>
                    <a:lnTo>
                      <a:pt x="2461" y="209"/>
                    </a:lnTo>
                    <a:lnTo>
                      <a:pt x="2351" y="233"/>
                    </a:lnTo>
                    <a:lnTo>
                      <a:pt x="2243" y="261"/>
                    </a:lnTo>
                    <a:lnTo>
                      <a:pt x="2139" y="289"/>
                    </a:lnTo>
                    <a:lnTo>
                      <a:pt x="2038" y="316"/>
                    </a:lnTo>
                    <a:lnTo>
                      <a:pt x="1941" y="348"/>
                    </a:lnTo>
                    <a:lnTo>
                      <a:pt x="1847" y="377"/>
                    </a:lnTo>
                    <a:lnTo>
                      <a:pt x="1755" y="410"/>
                    </a:lnTo>
                    <a:lnTo>
                      <a:pt x="1666" y="441"/>
                    </a:lnTo>
                    <a:lnTo>
                      <a:pt x="1579" y="474"/>
                    </a:lnTo>
                    <a:lnTo>
                      <a:pt x="1496" y="509"/>
                    </a:lnTo>
                    <a:lnTo>
                      <a:pt x="1416" y="544"/>
                    </a:lnTo>
                    <a:lnTo>
                      <a:pt x="1338" y="579"/>
                    </a:lnTo>
                    <a:lnTo>
                      <a:pt x="1263" y="614"/>
                    </a:lnTo>
                    <a:lnTo>
                      <a:pt x="1192" y="650"/>
                    </a:lnTo>
                    <a:lnTo>
                      <a:pt x="1122" y="685"/>
                    </a:lnTo>
                    <a:lnTo>
                      <a:pt x="1055" y="721"/>
                    </a:lnTo>
                    <a:lnTo>
                      <a:pt x="990" y="760"/>
                    </a:lnTo>
                    <a:lnTo>
                      <a:pt x="928" y="796"/>
                    </a:lnTo>
                    <a:lnTo>
                      <a:pt x="869" y="833"/>
                    </a:lnTo>
                    <a:lnTo>
                      <a:pt x="811" y="869"/>
                    </a:lnTo>
                    <a:lnTo>
                      <a:pt x="757" y="907"/>
                    </a:lnTo>
                    <a:lnTo>
                      <a:pt x="705" y="944"/>
                    </a:lnTo>
                    <a:lnTo>
                      <a:pt x="655" y="980"/>
                    </a:lnTo>
                    <a:lnTo>
                      <a:pt x="606" y="1017"/>
                    </a:lnTo>
                    <a:lnTo>
                      <a:pt x="561" y="1053"/>
                    </a:lnTo>
                    <a:lnTo>
                      <a:pt x="518" y="1090"/>
                    </a:lnTo>
                    <a:lnTo>
                      <a:pt x="476" y="1125"/>
                    </a:lnTo>
                    <a:lnTo>
                      <a:pt x="436" y="1161"/>
                    </a:lnTo>
                    <a:lnTo>
                      <a:pt x="365" y="1229"/>
                    </a:lnTo>
                    <a:lnTo>
                      <a:pt x="299" y="1295"/>
                    </a:lnTo>
                    <a:lnTo>
                      <a:pt x="241" y="1359"/>
                    </a:lnTo>
                    <a:lnTo>
                      <a:pt x="191" y="1418"/>
                    </a:lnTo>
                    <a:lnTo>
                      <a:pt x="147" y="1474"/>
                    </a:lnTo>
                    <a:lnTo>
                      <a:pt x="111" y="1526"/>
                    </a:lnTo>
                    <a:lnTo>
                      <a:pt x="80" y="1573"/>
                    </a:lnTo>
                    <a:lnTo>
                      <a:pt x="54" y="1613"/>
                    </a:lnTo>
                    <a:lnTo>
                      <a:pt x="33" y="1648"/>
                    </a:lnTo>
                    <a:lnTo>
                      <a:pt x="19" y="1677"/>
                    </a:lnTo>
                    <a:lnTo>
                      <a:pt x="8" y="1698"/>
                    </a:lnTo>
                    <a:lnTo>
                      <a:pt x="0" y="1719"/>
                    </a:lnTo>
                    <a:lnTo>
                      <a:pt x="0" y="1719"/>
                    </a:lnTo>
                    <a:lnTo>
                      <a:pt x="917" y="1674"/>
                    </a:lnTo>
                    <a:lnTo>
                      <a:pt x="1866" y="1623"/>
                    </a:lnTo>
                    <a:lnTo>
                      <a:pt x="3851" y="1514"/>
                    </a:lnTo>
                    <a:lnTo>
                      <a:pt x="3851" y="1514"/>
                    </a:lnTo>
                    <a:lnTo>
                      <a:pt x="4219" y="1491"/>
                    </a:lnTo>
                    <a:lnTo>
                      <a:pt x="4584" y="1467"/>
                    </a:lnTo>
                    <a:lnTo>
                      <a:pt x="4947" y="1441"/>
                    </a:lnTo>
                    <a:lnTo>
                      <a:pt x="5305" y="1413"/>
                    </a:lnTo>
                    <a:lnTo>
                      <a:pt x="5662" y="1382"/>
                    </a:lnTo>
                    <a:lnTo>
                      <a:pt x="6016" y="1347"/>
                    </a:lnTo>
                    <a:lnTo>
                      <a:pt x="6366" y="1312"/>
                    </a:lnTo>
                    <a:lnTo>
                      <a:pt x="6711" y="1274"/>
                    </a:lnTo>
                    <a:lnTo>
                      <a:pt x="7054" y="1234"/>
                    </a:lnTo>
                    <a:lnTo>
                      <a:pt x="7393" y="1192"/>
                    </a:lnTo>
                    <a:lnTo>
                      <a:pt x="7728" y="1149"/>
                    </a:lnTo>
                    <a:lnTo>
                      <a:pt x="8058" y="1102"/>
                    </a:lnTo>
                    <a:lnTo>
                      <a:pt x="8385" y="1055"/>
                    </a:lnTo>
                    <a:lnTo>
                      <a:pt x="8706" y="1005"/>
                    </a:lnTo>
                    <a:lnTo>
                      <a:pt x="9024" y="952"/>
                    </a:lnTo>
                    <a:lnTo>
                      <a:pt x="9337" y="899"/>
                    </a:lnTo>
                    <a:lnTo>
                      <a:pt x="9337" y="8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</p:grpSp>
      </p:grpSp>
      <p:grpSp>
        <p:nvGrpSpPr>
          <p:cNvPr id="11" name="Group 10" descr="Chart icon."/>
          <p:cNvGrpSpPr/>
          <p:nvPr/>
        </p:nvGrpSpPr>
        <p:grpSpPr>
          <a:xfrm>
            <a:off x="3556158" y="1868593"/>
            <a:ext cx="2373079" cy="722207"/>
            <a:chOff x="3556158" y="1874643"/>
            <a:chExt cx="2373079" cy="722207"/>
          </a:xfrm>
        </p:grpSpPr>
        <p:sp>
          <p:nvSpPr>
            <p:cNvPr id="208" name="Freeform 20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18548262" flipH="1">
              <a:off x="4632785" y="1033563"/>
              <a:ext cx="455371" cy="2137532"/>
            </a:xfrm>
            <a:custGeom>
              <a:avLst/>
              <a:gdLst>
                <a:gd name="T0" fmla="*/ 6 w 490"/>
                <a:gd name="T1" fmla="*/ 2247 h 4288"/>
                <a:gd name="T2" fmla="*/ 2 w 490"/>
                <a:gd name="T3" fmla="*/ 2352 h 4288"/>
                <a:gd name="T4" fmla="*/ 0 w 490"/>
                <a:gd name="T5" fmla="*/ 2456 h 4288"/>
                <a:gd name="T6" fmla="*/ 4 w 490"/>
                <a:gd name="T7" fmla="*/ 2658 h 4288"/>
                <a:gd name="T8" fmla="*/ 17 w 490"/>
                <a:gd name="T9" fmla="*/ 2853 h 4288"/>
                <a:gd name="T10" fmla="*/ 36 w 490"/>
                <a:gd name="T11" fmla="*/ 3040 h 4288"/>
                <a:gd name="T12" fmla="*/ 63 w 490"/>
                <a:gd name="T13" fmla="*/ 3219 h 4288"/>
                <a:gd name="T14" fmla="*/ 96 w 490"/>
                <a:gd name="T15" fmla="*/ 3387 h 4288"/>
                <a:gd name="T16" fmla="*/ 133 w 490"/>
                <a:gd name="T17" fmla="*/ 3545 h 4288"/>
                <a:gd name="T18" fmla="*/ 173 w 490"/>
                <a:gd name="T19" fmla="*/ 3689 h 4288"/>
                <a:gd name="T20" fmla="*/ 215 w 490"/>
                <a:gd name="T21" fmla="*/ 3821 h 4288"/>
                <a:gd name="T22" fmla="*/ 259 w 490"/>
                <a:gd name="T23" fmla="*/ 3938 h 4288"/>
                <a:gd name="T24" fmla="*/ 302 w 490"/>
                <a:gd name="T25" fmla="*/ 4041 h 4288"/>
                <a:gd name="T26" fmla="*/ 345 w 490"/>
                <a:gd name="T27" fmla="*/ 4127 h 4288"/>
                <a:gd name="T28" fmla="*/ 385 w 490"/>
                <a:gd name="T29" fmla="*/ 4196 h 4288"/>
                <a:gd name="T30" fmla="*/ 423 w 490"/>
                <a:gd name="T31" fmla="*/ 4246 h 4288"/>
                <a:gd name="T32" fmla="*/ 439 w 490"/>
                <a:gd name="T33" fmla="*/ 4264 h 4288"/>
                <a:gd name="T34" fmla="*/ 455 w 490"/>
                <a:gd name="T35" fmla="*/ 4277 h 4288"/>
                <a:gd name="T36" fmla="*/ 469 w 490"/>
                <a:gd name="T37" fmla="*/ 4285 h 4288"/>
                <a:gd name="T38" fmla="*/ 483 w 490"/>
                <a:gd name="T39" fmla="*/ 4288 h 4288"/>
                <a:gd name="T40" fmla="*/ 486 w 490"/>
                <a:gd name="T41" fmla="*/ 4287 h 4288"/>
                <a:gd name="T42" fmla="*/ 490 w 490"/>
                <a:gd name="T43" fmla="*/ 4286 h 4288"/>
                <a:gd name="T44" fmla="*/ 487 w 490"/>
                <a:gd name="T45" fmla="*/ 3370 h 4288"/>
                <a:gd name="T46" fmla="*/ 479 w 490"/>
                <a:gd name="T47" fmla="*/ 2581 h 4288"/>
                <a:gd name="T48" fmla="*/ 466 w 490"/>
                <a:gd name="T49" fmla="*/ 1910 h 4288"/>
                <a:gd name="T50" fmla="*/ 452 w 490"/>
                <a:gd name="T51" fmla="*/ 1349 h 4288"/>
                <a:gd name="T52" fmla="*/ 435 w 490"/>
                <a:gd name="T53" fmla="*/ 886 h 4288"/>
                <a:gd name="T54" fmla="*/ 416 w 490"/>
                <a:gd name="T55" fmla="*/ 513 h 4288"/>
                <a:gd name="T56" fmla="*/ 398 w 490"/>
                <a:gd name="T57" fmla="*/ 221 h 4288"/>
                <a:gd name="T58" fmla="*/ 380 w 490"/>
                <a:gd name="T59" fmla="*/ 0 h 4288"/>
                <a:gd name="T60" fmla="*/ 368 w 490"/>
                <a:gd name="T61" fmla="*/ 40 h 4288"/>
                <a:gd name="T62" fmla="*/ 331 w 490"/>
                <a:gd name="T63" fmla="*/ 162 h 4288"/>
                <a:gd name="T64" fmla="*/ 284 w 490"/>
                <a:gd name="T65" fmla="*/ 342 h 4288"/>
                <a:gd name="T66" fmla="*/ 227 w 490"/>
                <a:gd name="T67" fmla="*/ 576 h 4288"/>
                <a:gd name="T68" fmla="*/ 185 w 490"/>
                <a:gd name="T69" fmla="*/ 786 h 4288"/>
                <a:gd name="T70" fmla="*/ 156 w 490"/>
                <a:gd name="T71" fmla="*/ 943 h 4288"/>
                <a:gd name="T72" fmla="*/ 127 w 490"/>
                <a:gd name="T73" fmla="*/ 1111 h 4288"/>
                <a:gd name="T74" fmla="*/ 100 w 490"/>
                <a:gd name="T75" fmla="*/ 1292 h 4288"/>
                <a:gd name="T76" fmla="*/ 74 w 490"/>
                <a:gd name="T77" fmla="*/ 1485 h 4288"/>
                <a:gd name="T78" fmla="*/ 51 w 490"/>
                <a:gd name="T79" fmla="*/ 1688 h 4288"/>
                <a:gd name="T80" fmla="*/ 30 w 490"/>
                <a:gd name="T81" fmla="*/ 1904 h 4288"/>
                <a:gd name="T82" fmla="*/ 14 w 490"/>
                <a:gd name="T83" fmla="*/ 2130 h 4288"/>
                <a:gd name="T84" fmla="*/ 6 w 490"/>
                <a:gd name="T85" fmla="*/ 2247 h 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0" h="4288">
                  <a:moveTo>
                    <a:pt x="6" y="2247"/>
                  </a:moveTo>
                  <a:lnTo>
                    <a:pt x="6" y="2247"/>
                  </a:lnTo>
                  <a:lnTo>
                    <a:pt x="4" y="2300"/>
                  </a:lnTo>
                  <a:lnTo>
                    <a:pt x="2" y="2352"/>
                  </a:lnTo>
                  <a:lnTo>
                    <a:pt x="1" y="2404"/>
                  </a:lnTo>
                  <a:lnTo>
                    <a:pt x="0" y="2456"/>
                  </a:lnTo>
                  <a:lnTo>
                    <a:pt x="1" y="2557"/>
                  </a:lnTo>
                  <a:lnTo>
                    <a:pt x="4" y="2658"/>
                  </a:lnTo>
                  <a:lnTo>
                    <a:pt x="9" y="2757"/>
                  </a:lnTo>
                  <a:lnTo>
                    <a:pt x="17" y="2853"/>
                  </a:lnTo>
                  <a:lnTo>
                    <a:pt x="25" y="2948"/>
                  </a:lnTo>
                  <a:lnTo>
                    <a:pt x="36" y="3040"/>
                  </a:lnTo>
                  <a:lnTo>
                    <a:pt x="49" y="3130"/>
                  </a:lnTo>
                  <a:lnTo>
                    <a:pt x="63" y="3219"/>
                  </a:lnTo>
                  <a:lnTo>
                    <a:pt x="79" y="3304"/>
                  </a:lnTo>
                  <a:lnTo>
                    <a:pt x="96" y="3387"/>
                  </a:lnTo>
                  <a:lnTo>
                    <a:pt x="114" y="3467"/>
                  </a:lnTo>
                  <a:lnTo>
                    <a:pt x="133" y="3545"/>
                  </a:lnTo>
                  <a:lnTo>
                    <a:pt x="153" y="3618"/>
                  </a:lnTo>
                  <a:lnTo>
                    <a:pt x="173" y="3689"/>
                  </a:lnTo>
                  <a:lnTo>
                    <a:pt x="194" y="3756"/>
                  </a:lnTo>
                  <a:lnTo>
                    <a:pt x="215" y="3821"/>
                  </a:lnTo>
                  <a:lnTo>
                    <a:pt x="237" y="3882"/>
                  </a:lnTo>
                  <a:lnTo>
                    <a:pt x="259" y="3938"/>
                  </a:lnTo>
                  <a:lnTo>
                    <a:pt x="280" y="3992"/>
                  </a:lnTo>
                  <a:lnTo>
                    <a:pt x="302" y="4041"/>
                  </a:lnTo>
                  <a:lnTo>
                    <a:pt x="324" y="4086"/>
                  </a:lnTo>
                  <a:lnTo>
                    <a:pt x="345" y="4127"/>
                  </a:lnTo>
                  <a:lnTo>
                    <a:pt x="366" y="4163"/>
                  </a:lnTo>
                  <a:lnTo>
                    <a:pt x="385" y="4196"/>
                  </a:lnTo>
                  <a:lnTo>
                    <a:pt x="405" y="4224"/>
                  </a:lnTo>
                  <a:lnTo>
                    <a:pt x="423" y="4246"/>
                  </a:lnTo>
                  <a:lnTo>
                    <a:pt x="431" y="4256"/>
                  </a:lnTo>
                  <a:lnTo>
                    <a:pt x="439" y="4264"/>
                  </a:lnTo>
                  <a:lnTo>
                    <a:pt x="448" y="4271"/>
                  </a:lnTo>
                  <a:lnTo>
                    <a:pt x="455" y="4277"/>
                  </a:lnTo>
                  <a:lnTo>
                    <a:pt x="462" y="4282"/>
                  </a:lnTo>
                  <a:lnTo>
                    <a:pt x="469" y="4285"/>
                  </a:lnTo>
                  <a:lnTo>
                    <a:pt x="477" y="4287"/>
                  </a:lnTo>
                  <a:lnTo>
                    <a:pt x="483" y="4288"/>
                  </a:lnTo>
                  <a:lnTo>
                    <a:pt x="483" y="4288"/>
                  </a:lnTo>
                  <a:lnTo>
                    <a:pt x="486" y="4287"/>
                  </a:lnTo>
                  <a:lnTo>
                    <a:pt x="490" y="4286"/>
                  </a:lnTo>
                  <a:lnTo>
                    <a:pt x="490" y="4286"/>
                  </a:lnTo>
                  <a:lnTo>
                    <a:pt x="489" y="3811"/>
                  </a:lnTo>
                  <a:lnTo>
                    <a:pt x="487" y="3370"/>
                  </a:lnTo>
                  <a:lnTo>
                    <a:pt x="483" y="2960"/>
                  </a:lnTo>
                  <a:lnTo>
                    <a:pt x="479" y="2581"/>
                  </a:lnTo>
                  <a:lnTo>
                    <a:pt x="474" y="2232"/>
                  </a:lnTo>
                  <a:lnTo>
                    <a:pt x="466" y="1910"/>
                  </a:lnTo>
                  <a:lnTo>
                    <a:pt x="460" y="1617"/>
                  </a:lnTo>
                  <a:lnTo>
                    <a:pt x="452" y="1349"/>
                  </a:lnTo>
                  <a:lnTo>
                    <a:pt x="443" y="1106"/>
                  </a:lnTo>
                  <a:lnTo>
                    <a:pt x="435" y="886"/>
                  </a:lnTo>
                  <a:lnTo>
                    <a:pt x="426" y="690"/>
                  </a:lnTo>
                  <a:lnTo>
                    <a:pt x="416" y="513"/>
                  </a:lnTo>
                  <a:lnTo>
                    <a:pt x="407" y="358"/>
                  </a:lnTo>
                  <a:lnTo>
                    <a:pt x="398" y="221"/>
                  </a:lnTo>
                  <a:lnTo>
                    <a:pt x="388" y="103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368" y="40"/>
                  </a:lnTo>
                  <a:lnTo>
                    <a:pt x="351" y="94"/>
                  </a:lnTo>
                  <a:lnTo>
                    <a:pt x="331" y="162"/>
                  </a:lnTo>
                  <a:lnTo>
                    <a:pt x="308" y="244"/>
                  </a:lnTo>
                  <a:lnTo>
                    <a:pt x="284" y="342"/>
                  </a:lnTo>
                  <a:lnTo>
                    <a:pt x="257" y="452"/>
                  </a:lnTo>
                  <a:lnTo>
                    <a:pt x="227" y="576"/>
                  </a:lnTo>
                  <a:lnTo>
                    <a:pt x="199" y="713"/>
                  </a:lnTo>
                  <a:lnTo>
                    <a:pt x="185" y="786"/>
                  </a:lnTo>
                  <a:lnTo>
                    <a:pt x="169" y="863"/>
                  </a:lnTo>
                  <a:lnTo>
                    <a:pt x="156" y="943"/>
                  </a:lnTo>
                  <a:lnTo>
                    <a:pt x="141" y="1026"/>
                  </a:lnTo>
                  <a:lnTo>
                    <a:pt x="127" y="1111"/>
                  </a:lnTo>
                  <a:lnTo>
                    <a:pt x="113" y="1200"/>
                  </a:lnTo>
                  <a:lnTo>
                    <a:pt x="100" y="1292"/>
                  </a:lnTo>
                  <a:lnTo>
                    <a:pt x="86" y="1387"/>
                  </a:lnTo>
                  <a:lnTo>
                    <a:pt x="74" y="1485"/>
                  </a:lnTo>
                  <a:lnTo>
                    <a:pt x="62" y="1586"/>
                  </a:lnTo>
                  <a:lnTo>
                    <a:pt x="51" y="1688"/>
                  </a:lnTo>
                  <a:lnTo>
                    <a:pt x="41" y="1795"/>
                  </a:lnTo>
                  <a:lnTo>
                    <a:pt x="30" y="1904"/>
                  </a:lnTo>
                  <a:lnTo>
                    <a:pt x="22" y="2015"/>
                  </a:lnTo>
                  <a:lnTo>
                    <a:pt x="14" y="2130"/>
                  </a:lnTo>
                  <a:lnTo>
                    <a:pt x="6" y="2247"/>
                  </a:lnTo>
                  <a:lnTo>
                    <a:pt x="6" y="2247"/>
                  </a:lnTo>
                  <a:close/>
                </a:path>
              </a:pathLst>
            </a:custGeom>
            <a:solidFill>
              <a:srgbClr val="A73B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20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18548262" flipH="1">
              <a:off x="4404716" y="1292921"/>
              <a:ext cx="455371" cy="2152487"/>
            </a:xfrm>
            <a:custGeom>
              <a:avLst/>
              <a:gdLst>
                <a:gd name="T0" fmla="*/ 490 w 490"/>
                <a:gd name="T1" fmla="*/ 2231 h 4318"/>
                <a:gd name="T2" fmla="*/ 489 w 490"/>
                <a:gd name="T3" fmla="*/ 2127 h 4318"/>
                <a:gd name="T4" fmla="*/ 485 w 490"/>
                <a:gd name="T5" fmla="*/ 2022 h 4318"/>
                <a:gd name="T6" fmla="*/ 469 w 490"/>
                <a:gd name="T7" fmla="*/ 1816 h 4318"/>
                <a:gd name="T8" fmla="*/ 446 w 490"/>
                <a:gd name="T9" fmla="*/ 1611 h 4318"/>
                <a:gd name="T10" fmla="*/ 415 w 490"/>
                <a:gd name="T11" fmla="*/ 1412 h 4318"/>
                <a:gd name="T12" fmla="*/ 379 w 490"/>
                <a:gd name="T13" fmla="*/ 1220 h 4318"/>
                <a:gd name="T14" fmla="*/ 339 w 490"/>
                <a:gd name="T15" fmla="*/ 1035 h 4318"/>
                <a:gd name="T16" fmla="*/ 295 w 490"/>
                <a:gd name="T17" fmla="*/ 861 h 4318"/>
                <a:gd name="T18" fmla="*/ 250 w 490"/>
                <a:gd name="T19" fmla="*/ 698 h 4318"/>
                <a:gd name="T20" fmla="*/ 206 w 490"/>
                <a:gd name="T21" fmla="*/ 547 h 4318"/>
                <a:gd name="T22" fmla="*/ 162 w 490"/>
                <a:gd name="T23" fmla="*/ 412 h 4318"/>
                <a:gd name="T24" fmla="*/ 86 w 490"/>
                <a:gd name="T25" fmla="*/ 192 h 4318"/>
                <a:gd name="T26" fmla="*/ 31 w 490"/>
                <a:gd name="T27" fmla="*/ 50 h 4318"/>
                <a:gd name="T28" fmla="*/ 10 w 490"/>
                <a:gd name="T29" fmla="*/ 0 h 4318"/>
                <a:gd name="T30" fmla="*/ 0 w 490"/>
                <a:gd name="T31" fmla="*/ 32 h 4318"/>
                <a:gd name="T32" fmla="*/ 18 w 490"/>
                <a:gd name="T33" fmla="*/ 253 h 4318"/>
                <a:gd name="T34" fmla="*/ 36 w 490"/>
                <a:gd name="T35" fmla="*/ 545 h 4318"/>
                <a:gd name="T36" fmla="*/ 55 w 490"/>
                <a:gd name="T37" fmla="*/ 918 h 4318"/>
                <a:gd name="T38" fmla="*/ 72 w 490"/>
                <a:gd name="T39" fmla="*/ 1381 h 4318"/>
                <a:gd name="T40" fmla="*/ 86 w 490"/>
                <a:gd name="T41" fmla="*/ 1942 h 4318"/>
                <a:gd name="T42" fmla="*/ 99 w 490"/>
                <a:gd name="T43" fmla="*/ 2613 h 4318"/>
                <a:gd name="T44" fmla="*/ 107 w 490"/>
                <a:gd name="T45" fmla="*/ 3402 h 4318"/>
                <a:gd name="T46" fmla="*/ 110 w 490"/>
                <a:gd name="T47" fmla="*/ 4318 h 4318"/>
                <a:gd name="T48" fmla="*/ 115 w 490"/>
                <a:gd name="T49" fmla="*/ 4316 h 4318"/>
                <a:gd name="T50" fmla="*/ 128 w 490"/>
                <a:gd name="T51" fmla="*/ 4307 h 4318"/>
                <a:gd name="T52" fmla="*/ 141 w 490"/>
                <a:gd name="T53" fmla="*/ 4293 h 4318"/>
                <a:gd name="T54" fmla="*/ 161 w 490"/>
                <a:gd name="T55" fmla="*/ 4263 h 4318"/>
                <a:gd name="T56" fmla="*/ 190 w 490"/>
                <a:gd name="T57" fmla="*/ 4206 h 4318"/>
                <a:gd name="T58" fmla="*/ 221 w 490"/>
                <a:gd name="T59" fmla="*/ 4131 h 4318"/>
                <a:gd name="T60" fmla="*/ 252 w 490"/>
                <a:gd name="T61" fmla="*/ 4039 h 4318"/>
                <a:gd name="T62" fmla="*/ 284 w 490"/>
                <a:gd name="T63" fmla="*/ 3932 h 4318"/>
                <a:gd name="T64" fmla="*/ 315 w 490"/>
                <a:gd name="T65" fmla="*/ 3809 h 4318"/>
                <a:gd name="T66" fmla="*/ 346 w 490"/>
                <a:gd name="T67" fmla="*/ 3674 h 4318"/>
                <a:gd name="T68" fmla="*/ 375 w 490"/>
                <a:gd name="T69" fmla="*/ 3526 h 4318"/>
                <a:gd name="T70" fmla="*/ 402 w 490"/>
                <a:gd name="T71" fmla="*/ 3366 h 4318"/>
                <a:gd name="T72" fmla="*/ 427 w 490"/>
                <a:gd name="T73" fmla="*/ 3197 h 4318"/>
                <a:gd name="T74" fmla="*/ 448 w 490"/>
                <a:gd name="T75" fmla="*/ 3017 h 4318"/>
                <a:gd name="T76" fmla="*/ 465 w 490"/>
                <a:gd name="T77" fmla="*/ 2830 h 4318"/>
                <a:gd name="T78" fmla="*/ 479 w 490"/>
                <a:gd name="T79" fmla="*/ 2636 h 4318"/>
                <a:gd name="T80" fmla="*/ 487 w 490"/>
                <a:gd name="T81" fmla="*/ 2436 h 4318"/>
                <a:gd name="T82" fmla="*/ 490 w 490"/>
                <a:gd name="T83" fmla="*/ 2231 h 4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0" h="4318">
                  <a:moveTo>
                    <a:pt x="490" y="2231"/>
                  </a:moveTo>
                  <a:lnTo>
                    <a:pt x="490" y="2231"/>
                  </a:lnTo>
                  <a:lnTo>
                    <a:pt x="490" y="2179"/>
                  </a:lnTo>
                  <a:lnTo>
                    <a:pt x="489" y="2127"/>
                  </a:lnTo>
                  <a:lnTo>
                    <a:pt x="487" y="2074"/>
                  </a:lnTo>
                  <a:lnTo>
                    <a:pt x="485" y="2022"/>
                  </a:lnTo>
                  <a:lnTo>
                    <a:pt x="479" y="1919"/>
                  </a:lnTo>
                  <a:lnTo>
                    <a:pt x="469" y="1816"/>
                  </a:lnTo>
                  <a:lnTo>
                    <a:pt x="459" y="1713"/>
                  </a:lnTo>
                  <a:lnTo>
                    <a:pt x="446" y="1611"/>
                  </a:lnTo>
                  <a:lnTo>
                    <a:pt x="431" y="1512"/>
                  </a:lnTo>
                  <a:lnTo>
                    <a:pt x="415" y="1412"/>
                  </a:lnTo>
                  <a:lnTo>
                    <a:pt x="398" y="1315"/>
                  </a:lnTo>
                  <a:lnTo>
                    <a:pt x="379" y="1220"/>
                  </a:lnTo>
                  <a:lnTo>
                    <a:pt x="359" y="1126"/>
                  </a:lnTo>
                  <a:lnTo>
                    <a:pt x="339" y="1035"/>
                  </a:lnTo>
                  <a:lnTo>
                    <a:pt x="317" y="947"/>
                  </a:lnTo>
                  <a:lnTo>
                    <a:pt x="295" y="861"/>
                  </a:lnTo>
                  <a:lnTo>
                    <a:pt x="273" y="778"/>
                  </a:lnTo>
                  <a:lnTo>
                    <a:pt x="250" y="698"/>
                  </a:lnTo>
                  <a:lnTo>
                    <a:pt x="229" y="621"/>
                  </a:lnTo>
                  <a:lnTo>
                    <a:pt x="206" y="547"/>
                  </a:lnTo>
                  <a:lnTo>
                    <a:pt x="184" y="478"/>
                  </a:lnTo>
                  <a:lnTo>
                    <a:pt x="162" y="412"/>
                  </a:lnTo>
                  <a:lnTo>
                    <a:pt x="122" y="293"/>
                  </a:lnTo>
                  <a:lnTo>
                    <a:pt x="86" y="192"/>
                  </a:lnTo>
                  <a:lnTo>
                    <a:pt x="55" y="110"/>
                  </a:lnTo>
                  <a:lnTo>
                    <a:pt x="31" y="5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8" y="135"/>
                  </a:lnTo>
                  <a:lnTo>
                    <a:pt x="18" y="253"/>
                  </a:lnTo>
                  <a:lnTo>
                    <a:pt x="27" y="390"/>
                  </a:lnTo>
                  <a:lnTo>
                    <a:pt x="36" y="545"/>
                  </a:lnTo>
                  <a:lnTo>
                    <a:pt x="46" y="722"/>
                  </a:lnTo>
                  <a:lnTo>
                    <a:pt x="55" y="918"/>
                  </a:lnTo>
                  <a:lnTo>
                    <a:pt x="63" y="1138"/>
                  </a:lnTo>
                  <a:lnTo>
                    <a:pt x="72" y="1381"/>
                  </a:lnTo>
                  <a:lnTo>
                    <a:pt x="80" y="1649"/>
                  </a:lnTo>
                  <a:lnTo>
                    <a:pt x="86" y="1942"/>
                  </a:lnTo>
                  <a:lnTo>
                    <a:pt x="94" y="2264"/>
                  </a:lnTo>
                  <a:lnTo>
                    <a:pt x="99" y="2613"/>
                  </a:lnTo>
                  <a:lnTo>
                    <a:pt x="103" y="2992"/>
                  </a:lnTo>
                  <a:lnTo>
                    <a:pt x="107" y="3402"/>
                  </a:lnTo>
                  <a:lnTo>
                    <a:pt x="109" y="3843"/>
                  </a:lnTo>
                  <a:lnTo>
                    <a:pt x="110" y="4318"/>
                  </a:lnTo>
                  <a:lnTo>
                    <a:pt x="110" y="4318"/>
                  </a:lnTo>
                  <a:lnTo>
                    <a:pt x="115" y="4316"/>
                  </a:lnTo>
                  <a:lnTo>
                    <a:pt x="122" y="4312"/>
                  </a:lnTo>
                  <a:lnTo>
                    <a:pt x="128" y="4307"/>
                  </a:lnTo>
                  <a:lnTo>
                    <a:pt x="134" y="4300"/>
                  </a:lnTo>
                  <a:lnTo>
                    <a:pt x="141" y="4293"/>
                  </a:lnTo>
                  <a:lnTo>
                    <a:pt x="148" y="4284"/>
                  </a:lnTo>
                  <a:lnTo>
                    <a:pt x="161" y="4263"/>
                  </a:lnTo>
                  <a:lnTo>
                    <a:pt x="176" y="4236"/>
                  </a:lnTo>
                  <a:lnTo>
                    <a:pt x="190" y="4206"/>
                  </a:lnTo>
                  <a:lnTo>
                    <a:pt x="206" y="4170"/>
                  </a:lnTo>
                  <a:lnTo>
                    <a:pt x="221" y="4131"/>
                  </a:lnTo>
                  <a:lnTo>
                    <a:pt x="237" y="4087"/>
                  </a:lnTo>
                  <a:lnTo>
                    <a:pt x="252" y="4039"/>
                  </a:lnTo>
                  <a:lnTo>
                    <a:pt x="268" y="3988"/>
                  </a:lnTo>
                  <a:lnTo>
                    <a:pt x="284" y="3932"/>
                  </a:lnTo>
                  <a:lnTo>
                    <a:pt x="299" y="3873"/>
                  </a:lnTo>
                  <a:lnTo>
                    <a:pt x="315" y="3809"/>
                  </a:lnTo>
                  <a:lnTo>
                    <a:pt x="330" y="3744"/>
                  </a:lnTo>
                  <a:lnTo>
                    <a:pt x="346" y="3674"/>
                  </a:lnTo>
                  <a:lnTo>
                    <a:pt x="360" y="3602"/>
                  </a:lnTo>
                  <a:lnTo>
                    <a:pt x="375" y="3526"/>
                  </a:lnTo>
                  <a:lnTo>
                    <a:pt x="388" y="3447"/>
                  </a:lnTo>
                  <a:lnTo>
                    <a:pt x="402" y="3366"/>
                  </a:lnTo>
                  <a:lnTo>
                    <a:pt x="414" y="3283"/>
                  </a:lnTo>
                  <a:lnTo>
                    <a:pt x="427" y="3197"/>
                  </a:lnTo>
                  <a:lnTo>
                    <a:pt x="437" y="3108"/>
                  </a:lnTo>
                  <a:lnTo>
                    <a:pt x="448" y="3017"/>
                  </a:lnTo>
                  <a:lnTo>
                    <a:pt x="457" y="2925"/>
                  </a:lnTo>
                  <a:lnTo>
                    <a:pt x="465" y="2830"/>
                  </a:lnTo>
                  <a:lnTo>
                    <a:pt x="473" y="2734"/>
                  </a:lnTo>
                  <a:lnTo>
                    <a:pt x="479" y="2636"/>
                  </a:lnTo>
                  <a:lnTo>
                    <a:pt x="484" y="2536"/>
                  </a:lnTo>
                  <a:lnTo>
                    <a:pt x="487" y="2436"/>
                  </a:lnTo>
                  <a:lnTo>
                    <a:pt x="489" y="2334"/>
                  </a:lnTo>
                  <a:lnTo>
                    <a:pt x="490" y="2231"/>
                  </a:lnTo>
                  <a:lnTo>
                    <a:pt x="490" y="2231"/>
                  </a:lnTo>
                  <a:close/>
                </a:path>
              </a:pathLst>
            </a:custGeom>
            <a:solidFill>
              <a:srgbClr val="B855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4570412" y="2057400"/>
              <a:ext cx="531513" cy="395656"/>
              <a:chOff x="5266765" y="1848970"/>
              <a:chExt cx="517847" cy="385483"/>
            </a:xfrm>
            <a:solidFill>
              <a:srgbClr val="FFFFFF"/>
            </a:solidFill>
            <a:effectLst/>
          </p:grpSpPr>
          <p:sp>
            <p:nvSpPr>
              <p:cNvPr id="146" name="Freeform 13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6765" y="2211856"/>
                <a:ext cx="517847" cy="22597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22"/>
                  </a:cxn>
                  <a:cxn ang="0">
                    <a:pos x="0" y="18"/>
                  </a:cxn>
                  <a:cxn ang="0">
                    <a:pos x="1" y="13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10" y="3"/>
                  </a:cxn>
                  <a:cxn ang="0">
                    <a:pos x="13" y="1"/>
                  </a:cxn>
                  <a:cxn ang="0">
                    <a:pos x="17" y="0"/>
                  </a:cxn>
                  <a:cxn ang="0">
                    <a:pos x="22" y="0"/>
                  </a:cxn>
                  <a:cxn ang="0">
                    <a:pos x="769" y="0"/>
                  </a:cxn>
                  <a:cxn ang="0">
                    <a:pos x="769" y="0"/>
                  </a:cxn>
                  <a:cxn ang="0">
                    <a:pos x="774" y="0"/>
                  </a:cxn>
                  <a:cxn ang="0">
                    <a:pos x="778" y="1"/>
                  </a:cxn>
                  <a:cxn ang="0">
                    <a:pos x="781" y="3"/>
                  </a:cxn>
                  <a:cxn ang="0">
                    <a:pos x="785" y="6"/>
                  </a:cxn>
                  <a:cxn ang="0">
                    <a:pos x="787" y="10"/>
                  </a:cxn>
                  <a:cxn ang="0">
                    <a:pos x="790" y="13"/>
                  </a:cxn>
                  <a:cxn ang="0">
                    <a:pos x="791" y="18"/>
                  </a:cxn>
                  <a:cxn ang="0">
                    <a:pos x="791" y="22"/>
                  </a:cxn>
                  <a:cxn ang="0">
                    <a:pos x="791" y="37"/>
                  </a:cxn>
                  <a:cxn ang="0">
                    <a:pos x="791" y="37"/>
                  </a:cxn>
                  <a:cxn ang="0">
                    <a:pos x="791" y="41"/>
                  </a:cxn>
                  <a:cxn ang="0">
                    <a:pos x="790" y="46"/>
                  </a:cxn>
                  <a:cxn ang="0">
                    <a:pos x="787" y="49"/>
                  </a:cxn>
                  <a:cxn ang="0">
                    <a:pos x="785" y="53"/>
                  </a:cxn>
                  <a:cxn ang="0">
                    <a:pos x="781" y="55"/>
                  </a:cxn>
                  <a:cxn ang="0">
                    <a:pos x="778" y="58"/>
                  </a:cxn>
                  <a:cxn ang="0">
                    <a:pos x="774" y="59"/>
                  </a:cxn>
                  <a:cxn ang="0">
                    <a:pos x="769" y="59"/>
                  </a:cxn>
                  <a:cxn ang="0">
                    <a:pos x="22" y="59"/>
                  </a:cxn>
                  <a:cxn ang="0">
                    <a:pos x="22" y="59"/>
                  </a:cxn>
                  <a:cxn ang="0">
                    <a:pos x="17" y="59"/>
                  </a:cxn>
                  <a:cxn ang="0">
                    <a:pos x="13" y="58"/>
                  </a:cxn>
                  <a:cxn ang="0">
                    <a:pos x="10" y="55"/>
                  </a:cxn>
                  <a:cxn ang="0">
                    <a:pos x="6" y="53"/>
                  </a:cxn>
                  <a:cxn ang="0">
                    <a:pos x="4" y="49"/>
                  </a:cxn>
                  <a:cxn ang="0">
                    <a:pos x="1" y="46"/>
                  </a:cxn>
                  <a:cxn ang="0">
                    <a:pos x="0" y="41"/>
                  </a:cxn>
                  <a:cxn ang="0">
                    <a:pos x="0" y="37"/>
                  </a:cxn>
                  <a:cxn ang="0">
                    <a:pos x="0" y="22"/>
                  </a:cxn>
                </a:cxnLst>
                <a:rect l="0" t="0" r="r" b="b"/>
                <a:pathLst>
                  <a:path w="791" h="59">
                    <a:moveTo>
                      <a:pt x="0" y="22"/>
                    </a:moveTo>
                    <a:lnTo>
                      <a:pt x="0" y="22"/>
                    </a:lnTo>
                    <a:lnTo>
                      <a:pt x="0" y="18"/>
                    </a:lnTo>
                    <a:lnTo>
                      <a:pt x="1" y="13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0" y="3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769" y="0"/>
                    </a:lnTo>
                    <a:lnTo>
                      <a:pt x="769" y="0"/>
                    </a:lnTo>
                    <a:lnTo>
                      <a:pt x="774" y="0"/>
                    </a:lnTo>
                    <a:lnTo>
                      <a:pt x="778" y="1"/>
                    </a:lnTo>
                    <a:lnTo>
                      <a:pt x="781" y="3"/>
                    </a:lnTo>
                    <a:lnTo>
                      <a:pt x="785" y="6"/>
                    </a:lnTo>
                    <a:lnTo>
                      <a:pt x="787" y="10"/>
                    </a:lnTo>
                    <a:lnTo>
                      <a:pt x="790" y="13"/>
                    </a:lnTo>
                    <a:lnTo>
                      <a:pt x="791" y="18"/>
                    </a:lnTo>
                    <a:lnTo>
                      <a:pt x="791" y="22"/>
                    </a:lnTo>
                    <a:lnTo>
                      <a:pt x="791" y="37"/>
                    </a:lnTo>
                    <a:lnTo>
                      <a:pt x="791" y="37"/>
                    </a:lnTo>
                    <a:lnTo>
                      <a:pt x="791" y="41"/>
                    </a:lnTo>
                    <a:lnTo>
                      <a:pt x="790" y="46"/>
                    </a:lnTo>
                    <a:lnTo>
                      <a:pt x="787" y="49"/>
                    </a:lnTo>
                    <a:lnTo>
                      <a:pt x="785" y="53"/>
                    </a:lnTo>
                    <a:lnTo>
                      <a:pt x="781" y="55"/>
                    </a:lnTo>
                    <a:lnTo>
                      <a:pt x="778" y="58"/>
                    </a:lnTo>
                    <a:lnTo>
                      <a:pt x="774" y="59"/>
                    </a:lnTo>
                    <a:lnTo>
                      <a:pt x="769" y="59"/>
                    </a:lnTo>
                    <a:lnTo>
                      <a:pt x="22" y="59"/>
                    </a:lnTo>
                    <a:lnTo>
                      <a:pt x="22" y="59"/>
                    </a:lnTo>
                    <a:lnTo>
                      <a:pt x="17" y="59"/>
                    </a:lnTo>
                    <a:lnTo>
                      <a:pt x="13" y="58"/>
                    </a:lnTo>
                    <a:lnTo>
                      <a:pt x="10" y="55"/>
                    </a:lnTo>
                    <a:lnTo>
                      <a:pt x="6" y="53"/>
                    </a:lnTo>
                    <a:lnTo>
                      <a:pt x="4" y="49"/>
                    </a:lnTo>
                    <a:lnTo>
                      <a:pt x="1" y="46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Rectangle 14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266765" y="1956933"/>
                <a:ext cx="141231" cy="219693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55073" y="1848970"/>
                <a:ext cx="141231" cy="327656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643381" y="1956933"/>
                <a:ext cx="141231" cy="219693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" name="Group 11" descr="Chip icon."/>
          <p:cNvGrpSpPr/>
          <p:nvPr/>
        </p:nvGrpSpPr>
        <p:grpSpPr>
          <a:xfrm>
            <a:off x="5369869" y="742115"/>
            <a:ext cx="806289" cy="2153485"/>
            <a:chOff x="5369869" y="720301"/>
            <a:chExt cx="806289" cy="215348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>
            <a:xfrm rot="21398031">
              <a:off x="5369869" y="720301"/>
              <a:ext cx="806289" cy="2153485"/>
              <a:chOff x="3065589" y="197267"/>
              <a:chExt cx="1377323" cy="6858005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3065589" y="248072"/>
                <a:ext cx="777876" cy="6807200"/>
              </a:xfrm>
              <a:custGeom>
                <a:avLst/>
                <a:gdLst>
                  <a:gd name="T0" fmla="*/ 6 w 490"/>
                  <a:gd name="T1" fmla="*/ 2247 h 4288"/>
                  <a:gd name="T2" fmla="*/ 2 w 490"/>
                  <a:gd name="T3" fmla="*/ 2352 h 4288"/>
                  <a:gd name="T4" fmla="*/ 0 w 490"/>
                  <a:gd name="T5" fmla="*/ 2456 h 4288"/>
                  <a:gd name="T6" fmla="*/ 4 w 490"/>
                  <a:gd name="T7" fmla="*/ 2658 h 4288"/>
                  <a:gd name="T8" fmla="*/ 17 w 490"/>
                  <a:gd name="T9" fmla="*/ 2853 h 4288"/>
                  <a:gd name="T10" fmla="*/ 36 w 490"/>
                  <a:gd name="T11" fmla="*/ 3040 h 4288"/>
                  <a:gd name="T12" fmla="*/ 63 w 490"/>
                  <a:gd name="T13" fmla="*/ 3219 h 4288"/>
                  <a:gd name="T14" fmla="*/ 96 w 490"/>
                  <a:gd name="T15" fmla="*/ 3387 h 4288"/>
                  <a:gd name="T16" fmla="*/ 133 w 490"/>
                  <a:gd name="T17" fmla="*/ 3545 h 4288"/>
                  <a:gd name="T18" fmla="*/ 173 w 490"/>
                  <a:gd name="T19" fmla="*/ 3689 h 4288"/>
                  <a:gd name="T20" fmla="*/ 215 w 490"/>
                  <a:gd name="T21" fmla="*/ 3821 h 4288"/>
                  <a:gd name="T22" fmla="*/ 259 w 490"/>
                  <a:gd name="T23" fmla="*/ 3938 h 4288"/>
                  <a:gd name="T24" fmla="*/ 302 w 490"/>
                  <a:gd name="T25" fmla="*/ 4041 h 4288"/>
                  <a:gd name="T26" fmla="*/ 345 w 490"/>
                  <a:gd name="T27" fmla="*/ 4127 h 4288"/>
                  <a:gd name="T28" fmla="*/ 385 w 490"/>
                  <a:gd name="T29" fmla="*/ 4196 h 4288"/>
                  <a:gd name="T30" fmla="*/ 423 w 490"/>
                  <a:gd name="T31" fmla="*/ 4246 h 4288"/>
                  <a:gd name="T32" fmla="*/ 439 w 490"/>
                  <a:gd name="T33" fmla="*/ 4264 h 4288"/>
                  <a:gd name="T34" fmla="*/ 455 w 490"/>
                  <a:gd name="T35" fmla="*/ 4277 h 4288"/>
                  <a:gd name="T36" fmla="*/ 469 w 490"/>
                  <a:gd name="T37" fmla="*/ 4285 h 4288"/>
                  <a:gd name="T38" fmla="*/ 483 w 490"/>
                  <a:gd name="T39" fmla="*/ 4288 h 4288"/>
                  <a:gd name="T40" fmla="*/ 486 w 490"/>
                  <a:gd name="T41" fmla="*/ 4287 h 4288"/>
                  <a:gd name="T42" fmla="*/ 490 w 490"/>
                  <a:gd name="T43" fmla="*/ 4286 h 4288"/>
                  <a:gd name="T44" fmla="*/ 487 w 490"/>
                  <a:gd name="T45" fmla="*/ 3370 h 4288"/>
                  <a:gd name="T46" fmla="*/ 479 w 490"/>
                  <a:gd name="T47" fmla="*/ 2581 h 4288"/>
                  <a:gd name="T48" fmla="*/ 466 w 490"/>
                  <a:gd name="T49" fmla="*/ 1910 h 4288"/>
                  <a:gd name="T50" fmla="*/ 452 w 490"/>
                  <a:gd name="T51" fmla="*/ 1349 h 4288"/>
                  <a:gd name="T52" fmla="*/ 435 w 490"/>
                  <a:gd name="T53" fmla="*/ 886 h 4288"/>
                  <a:gd name="T54" fmla="*/ 416 w 490"/>
                  <a:gd name="T55" fmla="*/ 513 h 4288"/>
                  <a:gd name="T56" fmla="*/ 398 w 490"/>
                  <a:gd name="T57" fmla="*/ 221 h 4288"/>
                  <a:gd name="T58" fmla="*/ 380 w 490"/>
                  <a:gd name="T59" fmla="*/ 0 h 4288"/>
                  <a:gd name="T60" fmla="*/ 368 w 490"/>
                  <a:gd name="T61" fmla="*/ 40 h 4288"/>
                  <a:gd name="T62" fmla="*/ 331 w 490"/>
                  <a:gd name="T63" fmla="*/ 162 h 4288"/>
                  <a:gd name="T64" fmla="*/ 284 w 490"/>
                  <a:gd name="T65" fmla="*/ 342 h 4288"/>
                  <a:gd name="T66" fmla="*/ 227 w 490"/>
                  <a:gd name="T67" fmla="*/ 576 h 4288"/>
                  <a:gd name="T68" fmla="*/ 185 w 490"/>
                  <a:gd name="T69" fmla="*/ 786 h 4288"/>
                  <a:gd name="T70" fmla="*/ 156 w 490"/>
                  <a:gd name="T71" fmla="*/ 943 h 4288"/>
                  <a:gd name="T72" fmla="*/ 127 w 490"/>
                  <a:gd name="T73" fmla="*/ 1111 h 4288"/>
                  <a:gd name="T74" fmla="*/ 100 w 490"/>
                  <a:gd name="T75" fmla="*/ 1292 h 4288"/>
                  <a:gd name="T76" fmla="*/ 74 w 490"/>
                  <a:gd name="T77" fmla="*/ 1485 h 4288"/>
                  <a:gd name="T78" fmla="*/ 51 w 490"/>
                  <a:gd name="T79" fmla="*/ 1688 h 4288"/>
                  <a:gd name="T80" fmla="*/ 30 w 490"/>
                  <a:gd name="T81" fmla="*/ 1904 h 4288"/>
                  <a:gd name="T82" fmla="*/ 14 w 490"/>
                  <a:gd name="T83" fmla="*/ 2130 h 4288"/>
                  <a:gd name="T84" fmla="*/ 6 w 490"/>
                  <a:gd name="T85" fmla="*/ 2247 h 4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0" h="4288">
                    <a:moveTo>
                      <a:pt x="6" y="2247"/>
                    </a:moveTo>
                    <a:lnTo>
                      <a:pt x="6" y="2247"/>
                    </a:lnTo>
                    <a:lnTo>
                      <a:pt x="4" y="2300"/>
                    </a:lnTo>
                    <a:lnTo>
                      <a:pt x="2" y="2352"/>
                    </a:lnTo>
                    <a:lnTo>
                      <a:pt x="1" y="2404"/>
                    </a:lnTo>
                    <a:lnTo>
                      <a:pt x="0" y="2456"/>
                    </a:lnTo>
                    <a:lnTo>
                      <a:pt x="1" y="2557"/>
                    </a:lnTo>
                    <a:lnTo>
                      <a:pt x="4" y="2658"/>
                    </a:lnTo>
                    <a:lnTo>
                      <a:pt x="9" y="2757"/>
                    </a:lnTo>
                    <a:lnTo>
                      <a:pt x="17" y="2853"/>
                    </a:lnTo>
                    <a:lnTo>
                      <a:pt x="25" y="2948"/>
                    </a:lnTo>
                    <a:lnTo>
                      <a:pt x="36" y="3040"/>
                    </a:lnTo>
                    <a:lnTo>
                      <a:pt x="49" y="3130"/>
                    </a:lnTo>
                    <a:lnTo>
                      <a:pt x="63" y="3219"/>
                    </a:lnTo>
                    <a:lnTo>
                      <a:pt x="79" y="3304"/>
                    </a:lnTo>
                    <a:lnTo>
                      <a:pt x="96" y="3387"/>
                    </a:lnTo>
                    <a:lnTo>
                      <a:pt x="114" y="3467"/>
                    </a:lnTo>
                    <a:lnTo>
                      <a:pt x="133" y="3545"/>
                    </a:lnTo>
                    <a:lnTo>
                      <a:pt x="153" y="3618"/>
                    </a:lnTo>
                    <a:lnTo>
                      <a:pt x="173" y="3689"/>
                    </a:lnTo>
                    <a:lnTo>
                      <a:pt x="194" y="3756"/>
                    </a:lnTo>
                    <a:lnTo>
                      <a:pt x="215" y="3821"/>
                    </a:lnTo>
                    <a:lnTo>
                      <a:pt x="237" y="3882"/>
                    </a:lnTo>
                    <a:lnTo>
                      <a:pt x="259" y="3938"/>
                    </a:lnTo>
                    <a:lnTo>
                      <a:pt x="280" y="3992"/>
                    </a:lnTo>
                    <a:lnTo>
                      <a:pt x="302" y="4041"/>
                    </a:lnTo>
                    <a:lnTo>
                      <a:pt x="324" y="4086"/>
                    </a:lnTo>
                    <a:lnTo>
                      <a:pt x="345" y="4127"/>
                    </a:lnTo>
                    <a:lnTo>
                      <a:pt x="366" y="4163"/>
                    </a:lnTo>
                    <a:lnTo>
                      <a:pt x="385" y="4196"/>
                    </a:lnTo>
                    <a:lnTo>
                      <a:pt x="405" y="4224"/>
                    </a:lnTo>
                    <a:lnTo>
                      <a:pt x="423" y="4246"/>
                    </a:lnTo>
                    <a:lnTo>
                      <a:pt x="431" y="4256"/>
                    </a:lnTo>
                    <a:lnTo>
                      <a:pt x="439" y="4264"/>
                    </a:lnTo>
                    <a:lnTo>
                      <a:pt x="448" y="4271"/>
                    </a:lnTo>
                    <a:lnTo>
                      <a:pt x="455" y="4277"/>
                    </a:lnTo>
                    <a:lnTo>
                      <a:pt x="462" y="4282"/>
                    </a:lnTo>
                    <a:lnTo>
                      <a:pt x="469" y="4285"/>
                    </a:lnTo>
                    <a:lnTo>
                      <a:pt x="477" y="4287"/>
                    </a:lnTo>
                    <a:lnTo>
                      <a:pt x="483" y="4288"/>
                    </a:lnTo>
                    <a:lnTo>
                      <a:pt x="483" y="4288"/>
                    </a:lnTo>
                    <a:lnTo>
                      <a:pt x="486" y="4287"/>
                    </a:lnTo>
                    <a:lnTo>
                      <a:pt x="490" y="4286"/>
                    </a:lnTo>
                    <a:lnTo>
                      <a:pt x="490" y="4286"/>
                    </a:lnTo>
                    <a:lnTo>
                      <a:pt x="489" y="3811"/>
                    </a:lnTo>
                    <a:lnTo>
                      <a:pt x="487" y="3370"/>
                    </a:lnTo>
                    <a:lnTo>
                      <a:pt x="483" y="2960"/>
                    </a:lnTo>
                    <a:lnTo>
                      <a:pt x="479" y="2581"/>
                    </a:lnTo>
                    <a:lnTo>
                      <a:pt x="474" y="2232"/>
                    </a:lnTo>
                    <a:lnTo>
                      <a:pt x="466" y="1910"/>
                    </a:lnTo>
                    <a:lnTo>
                      <a:pt x="460" y="1617"/>
                    </a:lnTo>
                    <a:lnTo>
                      <a:pt x="452" y="1349"/>
                    </a:lnTo>
                    <a:lnTo>
                      <a:pt x="443" y="1106"/>
                    </a:lnTo>
                    <a:lnTo>
                      <a:pt x="435" y="886"/>
                    </a:lnTo>
                    <a:lnTo>
                      <a:pt x="426" y="690"/>
                    </a:lnTo>
                    <a:lnTo>
                      <a:pt x="416" y="513"/>
                    </a:lnTo>
                    <a:lnTo>
                      <a:pt x="407" y="358"/>
                    </a:lnTo>
                    <a:lnTo>
                      <a:pt x="398" y="221"/>
                    </a:lnTo>
                    <a:lnTo>
                      <a:pt x="388" y="103"/>
                    </a:lnTo>
                    <a:lnTo>
                      <a:pt x="380" y="0"/>
                    </a:lnTo>
                    <a:lnTo>
                      <a:pt x="380" y="0"/>
                    </a:lnTo>
                    <a:lnTo>
                      <a:pt x="368" y="40"/>
                    </a:lnTo>
                    <a:lnTo>
                      <a:pt x="351" y="94"/>
                    </a:lnTo>
                    <a:lnTo>
                      <a:pt x="331" y="162"/>
                    </a:lnTo>
                    <a:lnTo>
                      <a:pt x="308" y="244"/>
                    </a:lnTo>
                    <a:lnTo>
                      <a:pt x="284" y="342"/>
                    </a:lnTo>
                    <a:lnTo>
                      <a:pt x="257" y="452"/>
                    </a:lnTo>
                    <a:lnTo>
                      <a:pt x="227" y="576"/>
                    </a:lnTo>
                    <a:lnTo>
                      <a:pt x="199" y="713"/>
                    </a:lnTo>
                    <a:lnTo>
                      <a:pt x="185" y="786"/>
                    </a:lnTo>
                    <a:lnTo>
                      <a:pt x="169" y="863"/>
                    </a:lnTo>
                    <a:lnTo>
                      <a:pt x="156" y="943"/>
                    </a:lnTo>
                    <a:lnTo>
                      <a:pt x="141" y="1026"/>
                    </a:lnTo>
                    <a:lnTo>
                      <a:pt x="127" y="1111"/>
                    </a:lnTo>
                    <a:lnTo>
                      <a:pt x="113" y="1200"/>
                    </a:lnTo>
                    <a:lnTo>
                      <a:pt x="100" y="1292"/>
                    </a:lnTo>
                    <a:lnTo>
                      <a:pt x="86" y="1387"/>
                    </a:lnTo>
                    <a:lnTo>
                      <a:pt x="74" y="1485"/>
                    </a:lnTo>
                    <a:lnTo>
                      <a:pt x="62" y="1586"/>
                    </a:lnTo>
                    <a:lnTo>
                      <a:pt x="51" y="1688"/>
                    </a:lnTo>
                    <a:lnTo>
                      <a:pt x="41" y="1795"/>
                    </a:lnTo>
                    <a:lnTo>
                      <a:pt x="30" y="1904"/>
                    </a:lnTo>
                    <a:lnTo>
                      <a:pt x="22" y="2015"/>
                    </a:lnTo>
                    <a:lnTo>
                      <a:pt x="14" y="2130"/>
                    </a:lnTo>
                    <a:lnTo>
                      <a:pt x="6" y="2247"/>
                    </a:lnTo>
                    <a:lnTo>
                      <a:pt x="6" y="2247"/>
                    </a:lnTo>
                    <a:close/>
                  </a:path>
                </a:pathLst>
              </a:custGeom>
              <a:solidFill>
                <a:srgbClr val="AE2C3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3665036" y="197267"/>
                <a:ext cx="777876" cy="6854825"/>
              </a:xfrm>
              <a:custGeom>
                <a:avLst/>
                <a:gdLst>
                  <a:gd name="T0" fmla="*/ 490 w 490"/>
                  <a:gd name="T1" fmla="*/ 2231 h 4318"/>
                  <a:gd name="T2" fmla="*/ 489 w 490"/>
                  <a:gd name="T3" fmla="*/ 2127 h 4318"/>
                  <a:gd name="T4" fmla="*/ 485 w 490"/>
                  <a:gd name="T5" fmla="*/ 2022 h 4318"/>
                  <a:gd name="T6" fmla="*/ 469 w 490"/>
                  <a:gd name="T7" fmla="*/ 1816 h 4318"/>
                  <a:gd name="T8" fmla="*/ 446 w 490"/>
                  <a:gd name="T9" fmla="*/ 1611 h 4318"/>
                  <a:gd name="T10" fmla="*/ 415 w 490"/>
                  <a:gd name="T11" fmla="*/ 1412 h 4318"/>
                  <a:gd name="T12" fmla="*/ 379 w 490"/>
                  <a:gd name="T13" fmla="*/ 1220 h 4318"/>
                  <a:gd name="T14" fmla="*/ 339 w 490"/>
                  <a:gd name="T15" fmla="*/ 1035 h 4318"/>
                  <a:gd name="T16" fmla="*/ 295 w 490"/>
                  <a:gd name="T17" fmla="*/ 861 h 4318"/>
                  <a:gd name="T18" fmla="*/ 250 w 490"/>
                  <a:gd name="T19" fmla="*/ 698 h 4318"/>
                  <a:gd name="T20" fmla="*/ 206 w 490"/>
                  <a:gd name="T21" fmla="*/ 547 h 4318"/>
                  <a:gd name="T22" fmla="*/ 162 w 490"/>
                  <a:gd name="T23" fmla="*/ 412 h 4318"/>
                  <a:gd name="T24" fmla="*/ 86 w 490"/>
                  <a:gd name="T25" fmla="*/ 192 h 4318"/>
                  <a:gd name="T26" fmla="*/ 31 w 490"/>
                  <a:gd name="T27" fmla="*/ 50 h 4318"/>
                  <a:gd name="T28" fmla="*/ 10 w 490"/>
                  <a:gd name="T29" fmla="*/ 0 h 4318"/>
                  <a:gd name="T30" fmla="*/ 0 w 490"/>
                  <a:gd name="T31" fmla="*/ 32 h 4318"/>
                  <a:gd name="T32" fmla="*/ 18 w 490"/>
                  <a:gd name="T33" fmla="*/ 253 h 4318"/>
                  <a:gd name="T34" fmla="*/ 36 w 490"/>
                  <a:gd name="T35" fmla="*/ 545 h 4318"/>
                  <a:gd name="T36" fmla="*/ 55 w 490"/>
                  <a:gd name="T37" fmla="*/ 918 h 4318"/>
                  <a:gd name="T38" fmla="*/ 72 w 490"/>
                  <a:gd name="T39" fmla="*/ 1381 h 4318"/>
                  <a:gd name="T40" fmla="*/ 86 w 490"/>
                  <a:gd name="T41" fmla="*/ 1942 h 4318"/>
                  <a:gd name="T42" fmla="*/ 99 w 490"/>
                  <a:gd name="T43" fmla="*/ 2613 h 4318"/>
                  <a:gd name="T44" fmla="*/ 107 w 490"/>
                  <a:gd name="T45" fmla="*/ 3402 h 4318"/>
                  <a:gd name="T46" fmla="*/ 110 w 490"/>
                  <a:gd name="T47" fmla="*/ 4318 h 4318"/>
                  <a:gd name="T48" fmla="*/ 115 w 490"/>
                  <a:gd name="T49" fmla="*/ 4316 h 4318"/>
                  <a:gd name="T50" fmla="*/ 128 w 490"/>
                  <a:gd name="T51" fmla="*/ 4307 h 4318"/>
                  <a:gd name="T52" fmla="*/ 141 w 490"/>
                  <a:gd name="T53" fmla="*/ 4293 h 4318"/>
                  <a:gd name="T54" fmla="*/ 161 w 490"/>
                  <a:gd name="T55" fmla="*/ 4263 h 4318"/>
                  <a:gd name="T56" fmla="*/ 190 w 490"/>
                  <a:gd name="T57" fmla="*/ 4206 h 4318"/>
                  <a:gd name="T58" fmla="*/ 221 w 490"/>
                  <a:gd name="T59" fmla="*/ 4131 h 4318"/>
                  <a:gd name="T60" fmla="*/ 252 w 490"/>
                  <a:gd name="T61" fmla="*/ 4039 h 4318"/>
                  <a:gd name="T62" fmla="*/ 284 w 490"/>
                  <a:gd name="T63" fmla="*/ 3932 h 4318"/>
                  <a:gd name="T64" fmla="*/ 315 w 490"/>
                  <a:gd name="T65" fmla="*/ 3809 h 4318"/>
                  <a:gd name="T66" fmla="*/ 346 w 490"/>
                  <a:gd name="T67" fmla="*/ 3674 h 4318"/>
                  <a:gd name="T68" fmla="*/ 375 w 490"/>
                  <a:gd name="T69" fmla="*/ 3526 h 4318"/>
                  <a:gd name="T70" fmla="*/ 402 w 490"/>
                  <a:gd name="T71" fmla="*/ 3366 h 4318"/>
                  <a:gd name="T72" fmla="*/ 427 w 490"/>
                  <a:gd name="T73" fmla="*/ 3197 h 4318"/>
                  <a:gd name="T74" fmla="*/ 448 w 490"/>
                  <a:gd name="T75" fmla="*/ 3017 h 4318"/>
                  <a:gd name="T76" fmla="*/ 465 w 490"/>
                  <a:gd name="T77" fmla="*/ 2830 h 4318"/>
                  <a:gd name="T78" fmla="*/ 479 w 490"/>
                  <a:gd name="T79" fmla="*/ 2636 h 4318"/>
                  <a:gd name="T80" fmla="*/ 487 w 490"/>
                  <a:gd name="T81" fmla="*/ 2436 h 4318"/>
                  <a:gd name="T82" fmla="*/ 490 w 490"/>
                  <a:gd name="T83" fmla="*/ 2231 h 4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0" h="4318">
                    <a:moveTo>
                      <a:pt x="490" y="2231"/>
                    </a:moveTo>
                    <a:lnTo>
                      <a:pt x="490" y="2231"/>
                    </a:lnTo>
                    <a:lnTo>
                      <a:pt x="490" y="2179"/>
                    </a:lnTo>
                    <a:lnTo>
                      <a:pt x="489" y="2127"/>
                    </a:lnTo>
                    <a:lnTo>
                      <a:pt x="487" y="2074"/>
                    </a:lnTo>
                    <a:lnTo>
                      <a:pt x="485" y="2022"/>
                    </a:lnTo>
                    <a:lnTo>
                      <a:pt x="479" y="1919"/>
                    </a:lnTo>
                    <a:lnTo>
                      <a:pt x="469" y="1816"/>
                    </a:lnTo>
                    <a:lnTo>
                      <a:pt x="459" y="1713"/>
                    </a:lnTo>
                    <a:lnTo>
                      <a:pt x="446" y="1611"/>
                    </a:lnTo>
                    <a:lnTo>
                      <a:pt x="431" y="1512"/>
                    </a:lnTo>
                    <a:lnTo>
                      <a:pt x="415" y="1412"/>
                    </a:lnTo>
                    <a:lnTo>
                      <a:pt x="398" y="1315"/>
                    </a:lnTo>
                    <a:lnTo>
                      <a:pt x="379" y="1220"/>
                    </a:lnTo>
                    <a:lnTo>
                      <a:pt x="359" y="1126"/>
                    </a:lnTo>
                    <a:lnTo>
                      <a:pt x="339" y="1035"/>
                    </a:lnTo>
                    <a:lnTo>
                      <a:pt x="317" y="947"/>
                    </a:lnTo>
                    <a:lnTo>
                      <a:pt x="295" y="861"/>
                    </a:lnTo>
                    <a:lnTo>
                      <a:pt x="273" y="778"/>
                    </a:lnTo>
                    <a:lnTo>
                      <a:pt x="250" y="698"/>
                    </a:lnTo>
                    <a:lnTo>
                      <a:pt x="229" y="621"/>
                    </a:lnTo>
                    <a:lnTo>
                      <a:pt x="206" y="547"/>
                    </a:lnTo>
                    <a:lnTo>
                      <a:pt x="184" y="478"/>
                    </a:lnTo>
                    <a:lnTo>
                      <a:pt x="162" y="412"/>
                    </a:lnTo>
                    <a:lnTo>
                      <a:pt x="122" y="293"/>
                    </a:lnTo>
                    <a:lnTo>
                      <a:pt x="86" y="192"/>
                    </a:lnTo>
                    <a:lnTo>
                      <a:pt x="55" y="110"/>
                    </a:lnTo>
                    <a:lnTo>
                      <a:pt x="31" y="5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8" y="135"/>
                    </a:lnTo>
                    <a:lnTo>
                      <a:pt x="18" y="253"/>
                    </a:lnTo>
                    <a:lnTo>
                      <a:pt x="27" y="390"/>
                    </a:lnTo>
                    <a:lnTo>
                      <a:pt x="36" y="545"/>
                    </a:lnTo>
                    <a:lnTo>
                      <a:pt x="46" y="722"/>
                    </a:lnTo>
                    <a:lnTo>
                      <a:pt x="55" y="918"/>
                    </a:lnTo>
                    <a:lnTo>
                      <a:pt x="63" y="1138"/>
                    </a:lnTo>
                    <a:lnTo>
                      <a:pt x="72" y="1381"/>
                    </a:lnTo>
                    <a:lnTo>
                      <a:pt x="80" y="1649"/>
                    </a:lnTo>
                    <a:lnTo>
                      <a:pt x="86" y="1942"/>
                    </a:lnTo>
                    <a:lnTo>
                      <a:pt x="94" y="2264"/>
                    </a:lnTo>
                    <a:lnTo>
                      <a:pt x="99" y="2613"/>
                    </a:lnTo>
                    <a:lnTo>
                      <a:pt x="103" y="2992"/>
                    </a:lnTo>
                    <a:lnTo>
                      <a:pt x="107" y="3402"/>
                    </a:lnTo>
                    <a:lnTo>
                      <a:pt x="109" y="3843"/>
                    </a:lnTo>
                    <a:lnTo>
                      <a:pt x="110" y="4318"/>
                    </a:lnTo>
                    <a:lnTo>
                      <a:pt x="110" y="4318"/>
                    </a:lnTo>
                    <a:lnTo>
                      <a:pt x="115" y="4316"/>
                    </a:lnTo>
                    <a:lnTo>
                      <a:pt x="122" y="4312"/>
                    </a:lnTo>
                    <a:lnTo>
                      <a:pt x="128" y="4307"/>
                    </a:lnTo>
                    <a:lnTo>
                      <a:pt x="134" y="4300"/>
                    </a:lnTo>
                    <a:lnTo>
                      <a:pt x="141" y="4293"/>
                    </a:lnTo>
                    <a:lnTo>
                      <a:pt x="148" y="4284"/>
                    </a:lnTo>
                    <a:lnTo>
                      <a:pt x="161" y="4263"/>
                    </a:lnTo>
                    <a:lnTo>
                      <a:pt x="176" y="4236"/>
                    </a:lnTo>
                    <a:lnTo>
                      <a:pt x="190" y="4206"/>
                    </a:lnTo>
                    <a:lnTo>
                      <a:pt x="206" y="4170"/>
                    </a:lnTo>
                    <a:lnTo>
                      <a:pt x="221" y="4131"/>
                    </a:lnTo>
                    <a:lnTo>
                      <a:pt x="237" y="4087"/>
                    </a:lnTo>
                    <a:lnTo>
                      <a:pt x="252" y="4039"/>
                    </a:lnTo>
                    <a:lnTo>
                      <a:pt x="268" y="3988"/>
                    </a:lnTo>
                    <a:lnTo>
                      <a:pt x="284" y="3932"/>
                    </a:lnTo>
                    <a:lnTo>
                      <a:pt x="299" y="3873"/>
                    </a:lnTo>
                    <a:lnTo>
                      <a:pt x="315" y="3809"/>
                    </a:lnTo>
                    <a:lnTo>
                      <a:pt x="330" y="3744"/>
                    </a:lnTo>
                    <a:lnTo>
                      <a:pt x="346" y="3674"/>
                    </a:lnTo>
                    <a:lnTo>
                      <a:pt x="360" y="3602"/>
                    </a:lnTo>
                    <a:lnTo>
                      <a:pt x="375" y="3526"/>
                    </a:lnTo>
                    <a:lnTo>
                      <a:pt x="388" y="3447"/>
                    </a:lnTo>
                    <a:lnTo>
                      <a:pt x="402" y="3366"/>
                    </a:lnTo>
                    <a:lnTo>
                      <a:pt x="414" y="3283"/>
                    </a:lnTo>
                    <a:lnTo>
                      <a:pt x="427" y="3197"/>
                    </a:lnTo>
                    <a:lnTo>
                      <a:pt x="437" y="3108"/>
                    </a:lnTo>
                    <a:lnTo>
                      <a:pt x="448" y="3017"/>
                    </a:lnTo>
                    <a:lnTo>
                      <a:pt x="457" y="2925"/>
                    </a:lnTo>
                    <a:lnTo>
                      <a:pt x="465" y="2830"/>
                    </a:lnTo>
                    <a:lnTo>
                      <a:pt x="473" y="2734"/>
                    </a:lnTo>
                    <a:lnTo>
                      <a:pt x="479" y="2636"/>
                    </a:lnTo>
                    <a:lnTo>
                      <a:pt x="484" y="2536"/>
                    </a:lnTo>
                    <a:lnTo>
                      <a:pt x="487" y="2436"/>
                    </a:lnTo>
                    <a:lnTo>
                      <a:pt x="489" y="2334"/>
                    </a:lnTo>
                    <a:lnTo>
                      <a:pt x="490" y="2231"/>
                    </a:lnTo>
                    <a:lnTo>
                      <a:pt x="490" y="2231"/>
                    </a:lnTo>
                    <a:close/>
                  </a:path>
                </a:pathLst>
              </a:custGeom>
              <a:solidFill>
                <a:srgbClr val="CD35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50" name="Group 397"/>
            <p:cNvGrpSpPr/>
            <p:nvPr/>
          </p:nvGrpSpPr>
          <p:grpSpPr>
            <a:xfrm>
              <a:off x="5488528" y="1556595"/>
              <a:ext cx="591546" cy="588497"/>
              <a:chOff x="3259138" y="4310063"/>
              <a:chExt cx="307975" cy="306388"/>
            </a:xfrm>
            <a:solidFill>
              <a:srgbClr val="FFFFFF"/>
            </a:solidFill>
            <a:effectLst/>
          </p:grpSpPr>
          <p:sp>
            <p:nvSpPr>
              <p:cNvPr id="151" name="Freeform 2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8988" y="4381500"/>
                <a:ext cx="168275" cy="165100"/>
              </a:xfrm>
              <a:custGeom>
                <a:avLst/>
                <a:gdLst/>
                <a:ahLst/>
                <a:cxnLst>
                  <a:cxn ang="0">
                    <a:pos x="316" y="282"/>
                  </a:cxn>
                  <a:cxn ang="0">
                    <a:pos x="316" y="314"/>
                  </a:cxn>
                  <a:cxn ang="0">
                    <a:pos x="0" y="314"/>
                  </a:cxn>
                  <a:cxn ang="0">
                    <a:pos x="0" y="282"/>
                  </a:cxn>
                  <a:cxn ang="0">
                    <a:pos x="0" y="31"/>
                  </a:cxn>
                  <a:cxn ang="0">
                    <a:pos x="0" y="0"/>
                  </a:cxn>
                  <a:cxn ang="0">
                    <a:pos x="316" y="0"/>
                  </a:cxn>
                  <a:cxn ang="0">
                    <a:pos x="316" y="31"/>
                  </a:cxn>
                  <a:cxn ang="0">
                    <a:pos x="316" y="282"/>
                  </a:cxn>
                </a:cxnLst>
                <a:rect l="0" t="0" r="r" b="b"/>
                <a:pathLst>
                  <a:path w="316" h="314">
                    <a:moveTo>
                      <a:pt x="316" y="282"/>
                    </a:moveTo>
                    <a:lnTo>
                      <a:pt x="316" y="314"/>
                    </a:lnTo>
                    <a:lnTo>
                      <a:pt x="0" y="314"/>
                    </a:lnTo>
                    <a:lnTo>
                      <a:pt x="0" y="282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16" y="0"/>
                    </a:lnTo>
                    <a:lnTo>
                      <a:pt x="316" y="31"/>
                    </a:lnTo>
                    <a:lnTo>
                      <a:pt x="316" y="2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2" name="Rectangle 2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4406900"/>
                <a:ext cx="63500" cy="190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3" name="Rectangle 2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4438650"/>
                <a:ext cx="63500" cy="190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4" name="Rectangle 2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4470400"/>
                <a:ext cx="63500" cy="190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5" name="Rectangle 2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4502150"/>
                <a:ext cx="63500" cy="174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6" name="Rectangle 2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138" y="4406900"/>
                <a:ext cx="63500" cy="190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7" name="Rectangle 2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138" y="4438650"/>
                <a:ext cx="63500" cy="190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8" name="Rectangle 2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138" y="4470400"/>
                <a:ext cx="63500" cy="190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9" name="Rectangle 2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138" y="4502150"/>
                <a:ext cx="63500" cy="174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0" name="Rectangle 2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554538"/>
                <a:ext cx="19050" cy="619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1" name="Rectangle 2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475" y="4554538"/>
                <a:ext cx="19050" cy="619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2" name="Rectangle 2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313" y="4554538"/>
                <a:ext cx="17463" cy="619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3" name="Rectangle 2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975" y="4554538"/>
                <a:ext cx="19050" cy="619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4" name="Rectangle 2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0063"/>
                <a:ext cx="19050" cy="635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5" name="Rectangle 2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475" y="4310063"/>
                <a:ext cx="19050" cy="635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6" name="Rectangle 2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313" y="4310063"/>
                <a:ext cx="17463" cy="635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7" name="Rectangle 2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975" y="4310063"/>
                <a:ext cx="19050" cy="635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3" name="Group 12" descr="Folder icon."/>
          <p:cNvGrpSpPr/>
          <p:nvPr/>
        </p:nvGrpSpPr>
        <p:grpSpPr>
          <a:xfrm>
            <a:off x="6371545" y="825293"/>
            <a:ext cx="746273" cy="2341457"/>
            <a:chOff x="6371545" y="825293"/>
            <a:chExt cx="746273" cy="2341457"/>
          </a:xfrm>
        </p:grpSpPr>
        <p:sp>
          <p:nvSpPr>
            <p:cNvPr id="172" name="Freeform 17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2124880">
              <a:off x="6371545" y="825293"/>
              <a:ext cx="455371" cy="2137532"/>
            </a:xfrm>
            <a:custGeom>
              <a:avLst/>
              <a:gdLst>
                <a:gd name="T0" fmla="*/ 6 w 490"/>
                <a:gd name="T1" fmla="*/ 2247 h 4288"/>
                <a:gd name="T2" fmla="*/ 2 w 490"/>
                <a:gd name="T3" fmla="*/ 2352 h 4288"/>
                <a:gd name="T4" fmla="*/ 0 w 490"/>
                <a:gd name="T5" fmla="*/ 2456 h 4288"/>
                <a:gd name="T6" fmla="*/ 4 w 490"/>
                <a:gd name="T7" fmla="*/ 2658 h 4288"/>
                <a:gd name="T8" fmla="*/ 17 w 490"/>
                <a:gd name="T9" fmla="*/ 2853 h 4288"/>
                <a:gd name="T10" fmla="*/ 36 w 490"/>
                <a:gd name="T11" fmla="*/ 3040 h 4288"/>
                <a:gd name="T12" fmla="*/ 63 w 490"/>
                <a:gd name="T13" fmla="*/ 3219 h 4288"/>
                <a:gd name="T14" fmla="*/ 96 w 490"/>
                <a:gd name="T15" fmla="*/ 3387 h 4288"/>
                <a:gd name="T16" fmla="*/ 133 w 490"/>
                <a:gd name="T17" fmla="*/ 3545 h 4288"/>
                <a:gd name="T18" fmla="*/ 173 w 490"/>
                <a:gd name="T19" fmla="*/ 3689 h 4288"/>
                <a:gd name="T20" fmla="*/ 215 w 490"/>
                <a:gd name="T21" fmla="*/ 3821 h 4288"/>
                <a:gd name="T22" fmla="*/ 259 w 490"/>
                <a:gd name="T23" fmla="*/ 3938 h 4288"/>
                <a:gd name="T24" fmla="*/ 302 w 490"/>
                <a:gd name="T25" fmla="*/ 4041 h 4288"/>
                <a:gd name="T26" fmla="*/ 345 w 490"/>
                <a:gd name="T27" fmla="*/ 4127 h 4288"/>
                <a:gd name="T28" fmla="*/ 385 w 490"/>
                <a:gd name="T29" fmla="*/ 4196 h 4288"/>
                <a:gd name="T30" fmla="*/ 423 w 490"/>
                <a:gd name="T31" fmla="*/ 4246 h 4288"/>
                <a:gd name="T32" fmla="*/ 439 w 490"/>
                <a:gd name="T33" fmla="*/ 4264 h 4288"/>
                <a:gd name="T34" fmla="*/ 455 w 490"/>
                <a:gd name="T35" fmla="*/ 4277 h 4288"/>
                <a:gd name="T36" fmla="*/ 469 w 490"/>
                <a:gd name="T37" fmla="*/ 4285 h 4288"/>
                <a:gd name="T38" fmla="*/ 483 w 490"/>
                <a:gd name="T39" fmla="*/ 4288 h 4288"/>
                <a:gd name="T40" fmla="*/ 486 w 490"/>
                <a:gd name="T41" fmla="*/ 4287 h 4288"/>
                <a:gd name="T42" fmla="*/ 490 w 490"/>
                <a:gd name="T43" fmla="*/ 4286 h 4288"/>
                <a:gd name="T44" fmla="*/ 487 w 490"/>
                <a:gd name="T45" fmla="*/ 3370 h 4288"/>
                <a:gd name="T46" fmla="*/ 479 w 490"/>
                <a:gd name="T47" fmla="*/ 2581 h 4288"/>
                <a:gd name="T48" fmla="*/ 466 w 490"/>
                <a:gd name="T49" fmla="*/ 1910 h 4288"/>
                <a:gd name="T50" fmla="*/ 452 w 490"/>
                <a:gd name="T51" fmla="*/ 1349 h 4288"/>
                <a:gd name="T52" fmla="*/ 435 w 490"/>
                <a:gd name="T53" fmla="*/ 886 h 4288"/>
                <a:gd name="T54" fmla="*/ 416 w 490"/>
                <a:gd name="T55" fmla="*/ 513 h 4288"/>
                <a:gd name="T56" fmla="*/ 398 w 490"/>
                <a:gd name="T57" fmla="*/ 221 h 4288"/>
                <a:gd name="T58" fmla="*/ 380 w 490"/>
                <a:gd name="T59" fmla="*/ 0 h 4288"/>
                <a:gd name="T60" fmla="*/ 368 w 490"/>
                <a:gd name="T61" fmla="*/ 40 h 4288"/>
                <a:gd name="T62" fmla="*/ 331 w 490"/>
                <a:gd name="T63" fmla="*/ 162 h 4288"/>
                <a:gd name="T64" fmla="*/ 284 w 490"/>
                <a:gd name="T65" fmla="*/ 342 h 4288"/>
                <a:gd name="T66" fmla="*/ 227 w 490"/>
                <a:gd name="T67" fmla="*/ 576 h 4288"/>
                <a:gd name="T68" fmla="*/ 185 w 490"/>
                <a:gd name="T69" fmla="*/ 786 h 4288"/>
                <a:gd name="T70" fmla="*/ 156 w 490"/>
                <a:gd name="T71" fmla="*/ 943 h 4288"/>
                <a:gd name="T72" fmla="*/ 127 w 490"/>
                <a:gd name="T73" fmla="*/ 1111 h 4288"/>
                <a:gd name="T74" fmla="*/ 100 w 490"/>
                <a:gd name="T75" fmla="*/ 1292 h 4288"/>
                <a:gd name="T76" fmla="*/ 74 w 490"/>
                <a:gd name="T77" fmla="*/ 1485 h 4288"/>
                <a:gd name="T78" fmla="*/ 51 w 490"/>
                <a:gd name="T79" fmla="*/ 1688 h 4288"/>
                <a:gd name="T80" fmla="*/ 30 w 490"/>
                <a:gd name="T81" fmla="*/ 1904 h 4288"/>
                <a:gd name="T82" fmla="*/ 14 w 490"/>
                <a:gd name="T83" fmla="*/ 2130 h 4288"/>
                <a:gd name="T84" fmla="*/ 6 w 490"/>
                <a:gd name="T85" fmla="*/ 2247 h 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0" h="4288">
                  <a:moveTo>
                    <a:pt x="6" y="2247"/>
                  </a:moveTo>
                  <a:lnTo>
                    <a:pt x="6" y="2247"/>
                  </a:lnTo>
                  <a:lnTo>
                    <a:pt x="4" y="2300"/>
                  </a:lnTo>
                  <a:lnTo>
                    <a:pt x="2" y="2352"/>
                  </a:lnTo>
                  <a:lnTo>
                    <a:pt x="1" y="2404"/>
                  </a:lnTo>
                  <a:lnTo>
                    <a:pt x="0" y="2456"/>
                  </a:lnTo>
                  <a:lnTo>
                    <a:pt x="1" y="2557"/>
                  </a:lnTo>
                  <a:lnTo>
                    <a:pt x="4" y="2658"/>
                  </a:lnTo>
                  <a:lnTo>
                    <a:pt x="9" y="2757"/>
                  </a:lnTo>
                  <a:lnTo>
                    <a:pt x="17" y="2853"/>
                  </a:lnTo>
                  <a:lnTo>
                    <a:pt x="25" y="2948"/>
                  </a:lnTo>
                  <a:lnTo>
                    <a:pt x="36" y="3040"/>
                  </a:lnTo>
                  <a:lnTo>
                    <a:pt x="49" y="3130"/>
                  </a:lnTo>
                  <a:lnTo>
                    <a:pt x="63" y="3219"/>
                  </a:lnTo>
                  <a:lnTo>
                    <a:pt x="79" y="3304"/>
                  </a:lnTo>
                  <a:lnTo>
                    <a:pt x="96" y="3387"/>
                  </a:lnTo>
                  <a:lnTo>
                    <a:pt x="114" y="3467"/>
                  </a:lnTo>
                  <a:lnTo>
                    <a:pt x="133" y="3545"/>
                  </a:lnTo>
                  <a:lnTo>
                    <a:pt x="153" y="3618"/>
                  </a:lnTo>
                  <a:lnTo>
                    <a:pt x="173" y="3689"/>
                  </a:lnTo>
                  <a:lnTo>
                    <a:pt x="194" y="3756"/>
                  </a:lnTo>
                  <a:lnTo>
                    <a:pt x="215" y="3821"/>
                  </a:lnTo>
                  <a:lnTo>
                    <a:pt x="237" y="3882"/>
                  </a:lnTo>
                  <a:lnTo>
                    <a:pt x="259" y="3938"/>
                  </a:lnTo>
                  <a:lnTo>
                    <a:pt x="280" y="3992"/>
                  </a:lnTo>
                  <a:lnTo>
                    <a:pt x="302" y="4041"/>
                  </a:lnTo>
                  <a:lnTo>
                    <a:pt x="324" y="4086"/>
                  </a:lnTo>
                  <a:lnTo>
                    <a:pt x="345" y="4127"/>
                  </a:lnTo>
                  <a:lnTo>
                    <a:pt x="366" y="4163"/>
                  </a:lnTo>
                  <a:lnTo>
                    <a:pt x="385" y="4196"/>
                  </a:lnTo>
                  <a:lnTo>
                    <a:pt x="405" y="4224"/>
                  </a:lnTo>
                  <a:lnTo>
                    <a:pt x="423" y="4246"/>
                  </a:lnTo>
                  <a:lnTo>
                    <a:pt x="431" y="4256"/>
                  </a:lnTo>
                  <a:lnTo>
                    <a:pt x="439" y="4264"/>
                  </a:lnTo>
                  <a:lnTo>
                    <a:pt x="448" y="4271"/>
                  </a:lnTo>
                  <a:lnTo>
                    <a:pt x="455" y="4277"/>
                  </a:lnTo>
                  <a:lnTo>
                    <a:pt x="462" y="4282"/>
                  </a:lnTo>
                  <a:lnTo>
                    <a:pt x="469" y="4285"/>
                  </a:lnTo>
                  <a:lnTo>
                    <a:pt x="477" y="4287"/>
                  </a:lnTo>
                  <a:lnTo>
                    <a:pt x="483" y="4288"/>
                  </a:lnTo>
                  <a:lnTo>
                    <a:pt x="483" y="4288"/>
                  </a:lnTo>
                  <a:lnTo>
                    <a:pt x="486" y="4287"/>
                  </a:lnTo>
                  <a:lnTo>
                    <a:pt x="490" y="4286"/>
                  </a:lnTo>
                  <a:lnTo>
                    <a:pt x="490" y="4286"/>
                  </a:lnTo>
                  <a:lnTo>
                    <a:pt x="489" y="3811"/>
                  </a:lnTo>
                  <a:lnTo>
                    <a:pt x="487" y="3370"/>
                  </a:lnTo>
                  <a:lnTo>
                    <a:pt x="483" y="2960"/>
                  </a:lnTo>
                  <a:lnTo>
                    <a:pt x="479" y="2581"/>
                  </a:lnTo>
                  <a:lnTo>
                    <a:pt x="474" y="2232"/>
                  </a:lnTo>
                  <a:lnTo>
                    <a:pt x="466" y="1910"/>
                  </a:lnTo>
                  <a:lnTo>
                    <a:pt x="460" y="1617"/>
                  </a:lnTo>
                  <a:lnTo>
                    <a:pt x="452" y="1349"/>
                  </a:lnTo>
                  <a:lnTo>
                    <a:pt x="443" y="1106"/>
                  </a:lnTo>
                  <a:lnTo>
                    <a:pt x="435" y="886"/>
                  </a:lnTo>
                  <a:lnTo>
                    <a:pt x="426" y="690"/>
                  </a:lnTo>
                  <a:lnTo>
                    <a:pt x="416" y="513"/>
                  </a:lnTo>
                  <a:lnTo>
                    <a:pt x="407" y="358"/>
                  </a:lnTo>
                  <a:lnTo>
                    <a:pt x="398" y="221"/>
                  </a:lnTo>
                  <a:lnTo>
                    <a:pt x="388" y="103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368" y="40"/>
                  </a:lnTo>
                  <a:lnTo>
                    <a:pt x="351" y="94"/>
                  </a:lnTo>
                  <a:lnTo>
                    <a:pt x="331" y="162"/>
                  </a:lnTo>
                  <a:lnTo>
                    <a:pt x="308" y="244"/>
                  </a:lnTo>
                  <a:lnTo>
                    <a:pt x="284" y="342"/>
                  </a:lnTo>
                  <a:lnTo>
                    <a:pt x="257" y="452"/>
                  </a:lnTo>
                  <a:lnTo>
                    <a:pt x="227" y="576"/>
                  </a:lnTo>
                  <a:lnTo>
                    <a:pt x="199" y="713"/>
                  </a:lnTo>
                  <a:lnTo>
                    <a:pt x="185" y="786"/>
                  </a:lnTo>
                  <a:lnTo>
                    <a:pt x="169" y="863"/>
                  </a:lnTo>
                  <a:lnTo>
                    <a:pt x="156" y="943"/>
                  </a:lnTo>
                  <a:lnTo>
                    <a:pt x="141" y="1026"/>
                  </a:lnTo>
                  <a:lnTo>
                    <a:pt x="127" y="1111"/>
                  </a:lnTo>
                  <a:lnTo>
                    <a:pt x="113" y="1200"/>
                  </a:lnTo>
                  <a:lnTo>
                    <a:pt x="100" y="1292"/>
                  </a:lnTo>
                  <a:lnTo>
                    <a:pt x="86" y="1387"/>
                  </a:lnTo>
                  <a:lnTo>
                    <a:pt x="74" y="1485"/>
                  </a:lnTo>
                  <a:lnTo>
                    <a:pt x="62" y="1586"/>
                  </a:lnTo>
                  <a:lnTo>
                    <a:pt x="51" y="1688"/>
                  </a:lnTo>
                  <a:lnTo>
                    <a:pt x="41" y="1795"/>
                  </a:lnTo>
                  <a:lnTo>
                    <a:pt x="30" y="1904"/>
                  </a:lnTo>
                  <a:lnTo>
                    <a:pt x="22" y="2015"/>
                  </a:lnTo>
                  <a:lnTo>
                    <a:pt x="14" y="2130"/>
                  </a:lnTo>
                  <a:lnTo>
                    <a:pt x="6" y="2247"/>
                  </a:lnTo>
                  <a:lnTo>
                    <a:pt x="6" y="2247"/>
                  </a:lnTo>
                  <a:close/>
                </a:path>
              </a:pathLst>
            </a:custGeom>
            <a:solidFill>
              <a:srgbClr val="CD6B1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17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2124880">
              <a:off x="6662447" y="1014263"/>
              <a:ext cx="455371" cy="2152487"/>
            </a:xfrm>
            <a:custGeom>
              <a:avLst/>
              <a:gdLst>
                <a:gd name="T0" fmla="*/ 490 w 490"/>
                <a:gd name="T1" fmla="*/ 2231 h 4318"/>
                <a:gd name="T2" fmla="*/ 489 w 490"/>
                <a:gd name="T3" fmla="*/ 2127 h 4318"/>
                <a:gd name="T4" fmla="*/ 485 w 490"/>
                <a:gd name="T5" fmla="*/ 2022 h 4318"/>
                <a:gd name="T6" fmla="*/ 469 w 490"/>
                <a:gd name="T7" fmla="*/ 1816 h 4318"/>
                <a:gd name="T8" fmla="*/ 446 w 490"/>
                <a:gd name="T9" fmla="*/ 1611 h 4318"/>
                <a:gd name="T10" fmla="*/ 415 w 490"/>
                <a:gd name="T11" fmla="*/ 1412 h 4318"/>
                <a:gd name="T12" fmla="*/ 379 w 490"/>
                <a:gd name="T13" fmla="*/ 1220 h 4318"/>
                <a:gd name="T14" fmla="*/ 339 w 490"/>
                <a:gd name="T15" fmla="*/ 1035 h 4318"/>
                <a:gd name="T16" fmla="*/ 295 w 490"/>
                <a:gd name="T17" fmla="*/ 861 h 4318"/>
                <a:gd name="T18" fmla="*/ 250 w 490"/>
                <a:gd name="T19" fmla="*/ 698 h 4318"/>
                <a:gd name="T20" fmla="*/ 206 w 490"/>
                <a:gd name="T21" fmla="*/ 547 h 4318"/>
                <a:gd name="T22" fmla="*/ 162 w 490"/>
                <a:gd name="T23" fmla="*/ 412 h 4318"/>
                <a:gd name="T24" fmla="*/ 86 w 490"/>
                <a:gd name="T25" fmla="*/ 192 h 4318"/>
                <a:gd name="T26" fmla="*/ 31 w 490"/>
                <a:gd name="T27" fmla="*/ 50 h 4318"/>
                <a:gd name="T28" fmla="*/ 10 w 490"/>
                <a:gd name="T29" fmla="*/ 0 h 4318"/>
                <a:gd name="T30" fmla="*/ 0 w 490"/>
                <a:gd name="T31" fmla="*/ 32 h 4318"/>
                <a:gd name="T32" fmla="*/ 18 w 490"/>
                <a:gd name="T33" fmla="*/ 253 h 4318"/>
                <a:gd name="T34" fmla="*/ 36 w 490"/>
                <a:gd name="T35" fmla="*/ 545 h 4318"/>
                <a:gd name="T36" fmla="*/ 55 w 490"/>
                <a:gd name="T37" fmla="*/ 918 h 4318"/>
                <a:gd name="T38" fmla="*/ 72 w 490"/>
                <a:gd name="T39" fmla="*/ 1381 h 4318"/>
                <a:gd name="T40" fmla="*/ 86 w 490"/>
                <a:gd name="T41" fmla="*/ 1942 h 4318"/>
                <a:gd name="T42" fmla="*/ 99 w 490"/>
                <a:gd name="T43" fmla="*/ 2613 h 4318"/>
                <a:gd name="T44" fmla="*/ 107 w 490"/>
                <a:gd name="T45" fmla="*/ 3402 h 4318"/>
                <a:gd name="T46" fmla="*/ 110 w 490"/>
                <a:gd name="T47" fmla="*/ 4318 h 4318"/>
                <a:gd name="T48" fmla="*/ 115 w 490"/>
                <a:gd name="T49" fmla="*/ 4316 h 4318"/>
                <a:gd name="T50" fmla="*/ 128 w 490"/>
                <a:gd name="T51" fmla="*/ 4307 h 4318"/>
                <a:gd name="T52" fmla="*/ 141 w 490"/>
                <a:gd name="T53" fmla="*/ 4293 h 4318"/>
                <a:gd name="T54" fmla="*/ 161 w 490"/>
                <a:gd name="T55" fmla="*/ 4263 h 4318"/>
                <a:gd name="T56" fmla="*/ 190 w 490"/>
                <a:gd name="T57" fmla="*/ 4206 h 4318"/>
                <a:gd name="T58" fmla="*/ 221 w 490"/>
                <a:gd name="T59" fmla="*/ 4131 h 4318"/>
                <a:gd name="T60" fmla="*/ 252 w 490"/>
                <a:gd name="T61" fmla="*/ 4039 h 4318"/>
                <a:gd name="T62" fmla="*/ 284 w 490"/>
                <a:gd name="T63" fmla="*/ 3932 h 4318"/>
                <a:gd name="T64" fmla="*/ 315 w 490"/>
                <a:gd name="T65" fmla="*/ 3809 h 4318"/>
                <a:gd name="T66" fmla="*/ 346 w 490"/>
                <a:gd name="T67" fmla="*/ 3674 h 4318"/>
                <a:gd name="T68" fmla="*/ 375 w 490"/>
                <a:gd name="T69" fmla="*/ 3526 h 4318"/>
                <a:gd name="T70" fmla="*/ 402 w 490"/>
                <a:gd name="T71" fmla="*/ 3366 h 4318"/>
                <a:gd name="T72" fmla="*/ 427 w 490"/>
                <a:gd name="T73" fmla="*/ 3197 h 4318"/>
                <a:gd name="T74" fmla="*/ 448 w 490"/>
                <a:gd name="T75" fmla="*/ 3017 h 4318"/>
                <a:gd name="T76" fmla="*/ 465 w 490"/>
                <a:gd name="T77" fmla="*/ 2830 h 4318"/>
                <a:gd name="T78" fmla="*/ 479 w 490"/>
                <a:gd name="T79" fmla="*/ 2636 h 4318"/>
                <a:gd name="T80" fmla="*/ 487 w 490"/>
                <a:gd name="T81" fmla="*/ 2436 h 4318"/>
                <a:gd name="T82" fmla="*/ 490 w 490"/>
                <a:gd name="T83" fmla="*/ 2231 h 4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0" h="4318">
                  <a:moveTo>
                    <a:pt x="490" y="2231"/>
                  </a:moveTo>
                  <a:lnTo>
                    <a:pt x="490" y="2231"/>
                  </a:lnTo>
                  <a:lnTo>
                    <a:pt x="490" y="2179"/>
                  </a:lnTo>
                  <a:lnTo>
                    <a:pt x="489" y="2127"/>
                  </a:lnTo>
                  <a:lnTo>
                    <a:pt x="487" y="2074"/>
                  </a:lnTo>
                  <a:lnTo>
                    <a:pt x="485" y="2022"/>
                  </a:lnTo>
                  <a:lnTo>
                    <a:pt x="479" y="1919"/>
                  </a:lnTo>
                  <a:lnTo>
                    <a:pt x="469" y="1816"/>
                  </a:lnTo>
                  <a:lnTo>
                    <a:pt x="459" y="1713"/>
                  </a:lnTo>
                  <a:lnTo>
                    <a:pt x="446" y="1611"/>
                  </a:lnTo>
                  <a:lnTo>
                    <a:pt x="431" y="1512"/>
                  </a:lnTo>
                  <a:lnTo>
                    <a:pt x="415" y="1412"/>
                  </a:lnTo>
                  <a:lnTo>
                    <a:pt x="398" y="1315"/>
                  </a:lnTo>
                  <a:lnTo>
                    <a:pt x="379" y="1220"/>
                  </a:lnTo>
                  <a:lnTo>
                    <a:pt x="359" y="1126"/>
                  </a:lnTo>
                  <a:lnTo>
                    <a:pt x="339" y="1035"/>
                  </a:lnTo>
                  <a:lnTo>
                    <a:pt x="317" y="947"/>
                  </a:lnTo>
                  <a:lnTo>
                    <a:pt x="295" y="861"/>
                  </a:lnTo>
                  <a:lnTo>
                    <a:pt x="273" y="778"/>
                  </a:lnTo>
                  <a:lnTo>
                    <a:pt x="250" y="698"/>
                  </a:lnTo>
                  <a:lnTo>
                    <a:pt x="229" y="621"/>
                  </a:lnTo>
                  <a:lnTo>
                    <a:pt x="206" y="547"/>
                  </a:lnTo>
                  <a:lnTo>
                    <a:pt x="184" y="478"/>
                  </a:lnTo>
                  <a:lnTo>
                    <a:pt x="162" y="412"/>
                  </a:lnTo>
                  <a:lnTo>
                    <a:pt x="122" y="293"/>
                  </a:lnTo>
                  <a:lnTo>
                    <a:pt x="86" y="192"/>
                  </a:lnTo>
                  <a:lnTo>
                    <a:pt x="55" y="110"/>
                  </a:lnTo>
                  <a:lnTo>
                    <a:pt x="31" y="5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8" y="135"/>
                  </a:lnTo>
                  <a:lnTo>
                    <a:pt x="18" y="253"/>
                  </a:lnTo>
                  <a:lnTo>
                    <a:pt x="27" y="390"/>
                  </a:lnTo>
                  <a:lnTo>
                    <a:pt x="36" y="545"/>
                  </a:lnTo>
                  <a:lnTo>
                    <a:pt x="46" y="722"/>
                  </a:lnTo>
                  <a:lnTo>
                    <a:pt x="55" y="918"/>
                  </a:lnTo>
                  <a:lnTo>
                    <a:pt x="63" y="1138"/>
                  </a:lnTo>
                  <a:lnTo>
                    <a:pt x="72" y="1381"/>
                  </a:lnTo>
                  <a:lnTo>
                    <a:pt x="80" y="1649"/>
                  </a:lnTo>
                  <a:lnTo>
                    <a:pt x="86" y="1942"/>
                  </a:lnTo>
                  <a:lnTo>
                    <a:pt x="94" y="2264"/>
                  </a:lnTo>
                  <a:lnTo>
                    <a:pt x="99" y="2613"/>
                  </a:lnTo>
                  <a:lnTo>
                    <a:pt x="103" y="2992"/>
                  </a:lnTo>
                  <a:lnTo>
                    <a:pt x="107" y="3402"/>
                  </a:lnTo>
                  <a:lnTo>
                    <a:pt x="109" y="3843"/>
                  </a:lnTo>
                  <a:lnTo>
                    <a:pt x="110" y="4318"/>
                  </a:lnTo>
                  <a:lnTo>
                    <a:pt x="110" y="4318"/>
                  </a:lnTo>
                  <a:lnTo>
                    <a:pt x="115" y="4316"/>
                  </a:lnTo>
                  <a:lnTo>
                    <a:pt x="122" y="4312"/>
                  </a:lnTo>
                  <a:lnTo>
                    <a:pt x="128" y="4307"/>
                  </a:lnTo>
                  <a:lnTo>
                    <a:pt x="134" y="4300"/>
                  </a:lnTo>
                  <a:lnTo>
                    <a:pt x="141" y="4293"/>
                  </a:lnTo>
                  <a:lnTo>
                    <a:pt x="148" y="4284"/>
                  </a:lnTo>
                  <a:lnTo>
                    <a:pt x="161" y="4263"/>
                  </a:lnTo>
                  <a:lnTo>
                    <a:pt x="176" y="4236"/>
                  </a:lnTo>
                  <a:lnTo>
                    <a:pt x="190" y="4206"/>
                  </a:lnTo>
                  <a:lnTo>
                    <a:pt x="206" y="4170"/>
                  </a:lnTo>
                  <a:lnTo>
                    <a:pt x="221" y="4131"/>
                  </a:lnTo>
                  <a:lnTo>
                    <a:pt x="237" y="4087"/>
                  </a:lnTo>
                  <a:lnTo>
                    <a:pt x="252" y="4039"/>
                  </a:lnTo>
                  <a:lnTo>
                    <a:pt x="268" y="3988"/>
                  </a:lnTo>
                  <a:lnTo>
                    <a:pt x="284" y="3932"/>
                  </a:lnTo>
                  <a:lnTo>
                    <a:pt x="299" y="3873"/>
                  </a:lnTo>
                  <a:lnTo>
                    <a:pt x="315" y="3809"/>
                  </a:lnTo>
                  <a:lnTo>
                    <a:pt x="330" y="3744"/>
                  </a:lnTo>
                  <a:lnTo>
                    <a:pt x="346" y="3674"/>
                  </a:lnTo>
                  <a:lnTo>
                    <a:pt x="360" y="3602"/>
                  </a:lnTo>
                  <a:lnTo>
                    <a:pt x="375" y="3526"/>
                  </a:lnTo>
                  <a:lnTo>
                    <a:pt x="388" y="3447"/>
                  </a:lnTo>
                  <a:lnTo>
                    <a:pt x="402" y="3366"/>
                  </a:lnTo>
                  <a:lnTo>
                    <a:pt x="414" y="3283"/>
                  </a:lnTo>
                  <a:lnTo>
                    <a:pt x="427" y="3197"/>
                  </a:lnTo>
                  <a:lnTo>
                    <a:pt x="437" y="3108"/>
                  </a:lnTo>
                  <a:lnTo>
                    <a:pt x="448" y="3017"/>
                  </a:lnTo>
                  <a:lnTo>
                    <a:pt x="457" y="2925"/>
                  </a:lnTo>
                  <a:lnTo>
                    <a:pt x="465" y="2830"/>
                  </a:lnTo>
                  <a:lnTo>
                    <a:pt x="473" y="2734"/>
                  </a:lnTo>
                  <a:lnTo>
                    <a:pt x="479" y="2636"/>
                  </a:lnTo>
                  <a:lnTo>
                    <a:pt x="484" y="2536"/>
                  </a:lnTo>
                  <a:lnTo>
                    <a:pt x="487" y="2436"/>
                  </a:lnTo>
                  <a:lnTo>
                    <a:pt x="489" y="2334"/>
                  </a:lnTo>
                  <a:lnTo>
                    <a:pt x="490" y="2231"/>
                  </a:lnTo>
                  <a:lnTo>
                    <a:pt x="490" y="2231"/>
                  </a:lnTo>
                  <a:close/>
                </a:path>
              </a:pathLst>
            </a:custGeom>
            <a:solidFill>
              <a:srgbClr val="E3800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441765" y="1763827"/>
              <a:ext cx="539438" cy="40969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998" y="0"/>
                </a:cxn>
                <a:cxn ang="0">
                  <a:pos x="998" y="0"/>
                </a:cxn>
                <a:cxn ang="0">
                  <a:pos x="980" y="2"/>
                </a:cxn>
                <a:cxn ang="0">
                  <a:pos x="960" y="8"/>
                </a:cxn>
                <a:cxn ang="0">
                  <a:pos x="942" y="18"/>
                </a:cxn>
                <a:cxn ang="0">
                  <a:pos x="929" y="28"/>
                </a:cxn>
                <a:cxn ang="0">
                  <a:pos x="795" y="162"/>
                </a:cxn>
                <a:cxn ang="0">
                  <a:pos x="0" y="162"/>
                </a:cxn>
                <a:cxn ang="0">
                  <a:pos x="0" y="1181"/>
                </a:cxn>
                <a:cxn ang="0">
                  <a:pos x="1555" y="1181"/>
                </a:cxn>
                <a:cxn ang="0">
                  <a:pos x="1555" y="40"/>
                </a:cxn>
                <a:cxn ang="0">
                  <a:pos x="1555" y="40"/>
                </a:cxn>
                <a:cxn ang="0">
                  <a:pos x="1555" y="32"/>
                </a:cxn>
                <a:cxn ang="0">
                  <a:pos x="1553" y="24"/>
                </a:cxn>
                <a:cxn ang="0">
                  <a:pos x="1549" y="18"/>
                </a:cxn>
                <a:cxn ang="0">
                  <a:pos x="1543" y="12"/>
                </a:cxn>
                <a:cxn ang="0">
                  <a:pos x="1537" y="6"/>
                </a:cxn>
                <a:cxn ang="0">
                  <a:pos x="1531" y="2"/>
                </a:cxn>
                <a:cxn ang="0">
                  <a:pos x="1523" y="0"/>
                </a:cxn>
                <a:cxn ang="0">
                  <a:pos x="1515" y="0"/>
                </a:cxn>
                <a:cxn ang="0">
                  <a:pos x="1515" y="0"/>
                </a:cxn>
              </a:cxnLst>
              <a:rect l="0" t="0" r="r" b="b"/>
              <a:pathLst>
                <a:path w="1555" h="1181">
                  <a:moveTo>
                    <a:pt x="1515" y="0"/>
                  </a:moveTo>
                  <a:lnTo>
                    <a:pt x="998" y="0"/>
                  </a:lnTo>
                  <a:lnTo>
                    <a:pt x="998" y="0"/>
                  </a:lnTo>
                  <a:lnTo>
                    <a:pt x="980" y="2"/>
                  </a:lnTo>
                  <a:lnTo>
                    <a:pt x="960" y="8"/>
                  </a:lnTo>
                  <a:lnTo>
                    <a:pt x="942" y="18"/>
                  </a:lnTo>
                  <a:lnTo>
                    <a:pt x="929" y="28"/>
                  </a:lnTo>
                  <a:lnTo>
                    <a:pt x="795" y="162"/>
                  </a:lnTo>
                  <a:lnTo>
                    <a:pt x="0" y="162"/>
                  </a:lnTo>
                  <a:lnTo>
                    <a:pt x="0" y="1181"/>
                  </a:lnTo>
                  <a:lnTo>
                    <a:pt x="1555" y="1181"/>
                  </a:lnTo>
                  <a:lnTo>
                    <a:pt x="1555" y="40"/>
                  </a:lnTo>
                  <a:lnTo>
                    <a:pt x="1555" y="40"/>
                  </a:lnTo>
                  <a:lnTo>
                    <a:pt x="1555" y="32"/>
                  </a:lnTo>
                  <a:lnTo>
                    <a:pt x="1553" y="24"/>
                  </a:lnTo>
                  <a:lnTo>
                    <a:pt x="1549" y="18"/>
                  </a:lnTo>
                  <a:lnTo>
                    <a:pt x="1543" y="12"/>
                  </a:lnTo>
                  <a:lnTo>
                    <a:pt x="1537" y="6"/>
                  </a:lnTo>
                  <a:lnTo>
                    <a:pt x="1531" y="2"/>
                  </a:lnTo>
                  <a:lnTo>
                    <a:pt x="1523" y="0"/>
                  </a:lnTo>
                  <a:lnTo>
                    <a:pt x="1515" y="0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" name="Group 7" descr="Puzzle icon."/>
          <p:cNvGrpSpPr/>
          <p:nvPr/>
        </p:nvGrpSpPr>
        <p:grpSpPr>
          <a:xfrm>
            <a:off x="5865960" y="3733800"/>
            <a:ext cx="2340063" cy="747209"/>
            <a:chOff x="5865960" y="3702821"/>
            <a:chExt cx="2340063" cy="747209"/>
          </a:xfrm>
        </p:grpSpPr>
        <p:sp>
          <p:nvSpPr>
            <p:cNvPr id="182" name="Freeform 1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7508446">
              <a:off x="6909572" y="2861741"/>
              <a:ext cx="455371" cy="2137531"/>
            </a:xfrm>
            <a:custGeom>
              <a:avLst/>
              <a:gdLst>
                <a:gd name="T0" fmla="*/ 6 w 490"/>
                <a:gd name="T1" fmla="*/ 2247 h 4288"/>
                <a:gd name="T2" fmla="*/ 2 w 490"/>
                <a:gd name="T3" fmla="*/ 2352 h 4288"/>
                <a:gd name="T4" fmla="*/ 0 w 490"/>
                <a:gd name="T5" fmla="*/ 2456 h 4288"/>
                <a:gd name="T6" fmla="*/ 4 w 490"/>
                <a:gd name="T7" fmla="*/ 2658 h 4288"/>
                <a:gd name="T8" fmla="*/ 17 w 490"/>
                <a:gd name="T9" fmla="*/ 2853 h 4288"/>
                <a:gd name="T10" fmla="*/ 36 w 490"/>
                <a:gd name="T11" fmla="*/ 3040 h 4288"/>
                <a:gd name="T12" fmla="*/ 63 w 490"/>
                <a:gd name="T13" fmla="*/ 3219 h 4288"/>
                <a:gd name="T14" fmla="*/ 96 w 490"/>
                <a:gd name="T15" fmla="*/ 3387 h 4288"/>
                <a:gd name="T16" fmla="*/ 133 w 490"/>
                <a:gd name="T17" fmla="*/ 3545 h 4288"/>
                <a:gd name="T18" fmla="*/ 173 w 490"/>
                <a:gd name="T19" fmla="*/ 3689 h 4288"/>
                <a:gd name="T20" fmla="*/ 215 w 490"/>
                <a:gd name="T21" fmla="*/ 3821 h 4288"/>
                <a:gd name="T22" fmla="*/ 259 w 490"/>
                <a:gd name="T23" fmla="*/ 3938 h 4288"/>
                <a:gd name="T24" fmla="*/ 302 w 490"/>
                <a:gd name="T25" fmla="*/ 4041 h 4288"/>
                <a:gd name="T26" fmla="*/ 345 w 490"/>
                <a:gd name="T27" fmla="*/ 4127 h 4288"/>
                <a:gd name="T28" fmla="*/ 385 w 490"/>
                <a:gd name="T29" fmla="*/ 4196 h 4288"/>
                <a:gd name="T30" fmla="*/ 423 w 490"/>
                <a:gd name="T31" fmla="*/ 4246 h 4288"/>
                <a:gd name="T32" fmla="*/ 439 w 490"/>
                <a:gd name="T33" fmla="*/ 4264 h 4288"/>
                <a:gd name="T34" fmla="*/ 455 w 490"/>
                <a:gd name="T35" fmla="*/ 4277 h 4288"/>
                <a:gd name="T36" fmla="*/ 469 w 490"/>
                <a:gd name="T37" fmla="*/ 4285 h 4288"/>
                <a:gd name="T38" fmla="*/ 483 w 490"/>
                <a:gd name="T39" fmla="*/ 4288 h 4288"/>
                <a:gd name="T40" fmla="*/ 486 w 490"/>
                <a:gd name="T41" fmla="*/ 4287 h 4288"/>
                <a:gd name="T42" fmla="*/ 490 w 490"/>
                <a:gd name="T43" fmla="*/ 4286 h 4288"/>
                <a:gd name="T44" fmla="*/ 487 w 490"/>
                <a:gd name="T45" fmla="*/ 3370 h 4288"/>
                <a:gd name="T46" fmla="*/ 479 w 490"/>
                <a:gd name="T47" fmla="*/ 2581 h 4288"/>
                <a:gd name="T48" fmla="*/ 466 w 490"/>
                <a:gd name="T49" fmla="*/ 1910 h 4288"/>
                <a:gd name="T50" fmla="*/ 452 w 490"/>
                <a:gd name="T51" fmla="*/ 1349 h 4288"/>
                <a:gd name="T52" fmla="*/ 435 w 490"/>
                <a:gd name="T53" fmla="*/ 886 h 4288"/>
                <a:gd name="T54" fmla="*/ 416 w 490"/>
                <a:gd name="T55" fmla="*/ 513 h 4288"/>
                <a:gd name="T56" fmla="*/ 398 w 490"/>
                <a:gd name="T57" fmla="*/ 221 h 4288"/>
                <a:gd name="T58" fmla="*/ 380 w 490"/>
                <a:gd name="T59" fmla="*/ 0 h 4288"/>
                <a:gd name="T60" fmla="*/ 368 w 490"/>
                <a:gd name="T61" fmla="*/ 40 h 4288"/>
                <a:gd name="T62" fmla="*/ 331 w 490"/>
                <a:gd name="T63" fmla="*/ 162 h 4288"/>
                <a:gd name="T64" fmla="*/ 284 w 490"/>
                <a:gd name="T65" fmla="*/ 342 h 4288"/>
                <a:gd name="T66" fmla="*/ 227 w 490"/>
                <a:gd name="T67" fmla="*/ 576 h 4288"/>
                <a:gd name="T68" fmla="*/ 185 w 490"/>
                <a:gd name="T69" fmla="*/ 786 h 4288"/>
                <a:gd name="T70" fmla="*/ 156 w 490"/>
                <a:gd name="T71" fmla="*/ 943 h 4288"/>
                <a:gd name="T72" fmla="*/ 127 w 490"/>
                <a:gd name="T73" fmla="*/ 1111 h 4288"/>
                <a:gd name="T74" fmla="*/ 100 w 490"/>
                <a:gd name="T75" fmla="*/ 1292 h 4288"/>
                <a:gd name="T76" fmla="*/ 74 w 490"/>
                <a:gd name="T77" fmla="*/ 1485 h 4288"/>
                <a:gd name="T78" fmla="*/ 51 w 490"/>
                <a:gd name="T79" fmla="*/ 1688 h 4288"/>
                <a:gd name="T80" fmla="*/ 30 w 490"/>
                <a:gd name="T81" fmla="*/ 1904 h 4288"/>
                <a:gd name="T82" fmla="*/ 14 w 490"/>
                <a:gd name="T83" fmla="*/ 2130 h 4288"/>
                <a:gd name="T84" fmla="*/ 6 w 490"/>
                <a:gd name="T85" fmla="*/ 2247 h 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0" h="4288">
                  <a:moveTo>
                    <a:pt x="6" y="2247"/>
                  </a:moveTo>
                  <a:lnTo>
                    <a:pt x="6" y="2247"/>
                  </a:lnTo>
                  <a:lnTo>
                    <a:pt x="4" y="2300"/>
                  </a:lnTo>
                  <a:lnTo>
                    <a:pt x="2" y="2352"/>
                  </a:lnTo>
                  <a:lnTo>
                    <a:pt x="1" y="2404"/>
                  </a:lnTo>
                  <a:lnTo>
                    <a:pt x="0" y="2456"/>
                  </a:lnTo>
                  <a:lnTo>
                    <a:pt x="1" y="2557"/>
                  </a:lnTo>
                  <a:lnTo>
                    <a:pt x="4" y="2658"/>
                  </a:lnTo>
                  <a:lnTo>
                    <a:pt x="9" y="2757"/>
                  </a:lnTo>
                  <a:lnTo>
                    <a:pt x="17" y="2853"/>
                  </a:lnTo>
                  <a:lnTo>
                    <a:pt x="25" y="2948"/>
                  </a:lnTo>
                  <a:lnTo>
                    <a:pt x="36" y="3040"/>
                  </a:lnTo>
                  <a:lnTo>
                    <a:pt x="49" y="3130"/>
                  </a:lnTo>
                  <a:lnTo>
                    <a:pt x="63" y="3219"/>
                  </a:lnTo>
                  <a:lnTo>
                    <a:pt x="79" y="3304"/>
                  </a:lnTo>
                  <a:lnTo>
                    <a:pt x="96" y="3387"/>
                  </a:lnTo>
                  <a:lnTo>
                    <a:pt x="114" y="3467"/>
                  </a:lnTo>
                  <a:lnTo>
                    <a:pt x="133" y="3545"/>
                  </a:lnTo>
                  <a:lnTo>
                    <a:pt x="153" y="3618"/>
                  </a:lnTo>
                  <a:lnTo>
                    <a:pt x="173" y="3689"/>
                  </a:lnTo>
                  <a:lnTo>
                    <a:pt x="194" y="3756"/>
                  </a:lnTo>
                  <a:lnTo>
                    <a:pt x="215" y="3821"/>
                  </a:lnTo>
                  <a:lnTo>
                    <a:pt x="237" y="3882"/>
                  </a:lnTo>
                  <a:lnTo>
                    <a:pt x="259" y="3938"/>
                  </a:lnTo>
                  <a:lnTo>
                    <a:pt x="280" y="3992"/>
                  </a:lnTo>
                  <a:lnTo>
                    <a:pt x="302" y="4041"/>
                  </a:lnTo>
                  <a:lnTo>
                    <a:pt x="324" y="4086"/>
                  </a:lnTo>
                  <a:lnTo>
                    <a:pt x="345" y="4127"/>
                  </a:lnTo>
                  <a:lnTo>
                    <a:pt x="366" y="4163"/>
                  </a:lnTo>
                  <a:lnTo>
                    <a:pt x="385" y="4196"/>
                  </a:lnTo>
                  <a:lnTo>
                    <a:pt x="405" y="4224"/>
                  </a:lnTo>
                  <a:lnTo>
                    <a:pt x="423" y="4246"/>
                  </a:lnTo>
                  <a:lnTo>
                    <a:pt x="431" y="4256"/>
                  </a:lnTo>
                  <a:lnTo>
                    <a:pt x="439" y="4264"/>
                  </a:lnTo>
                  <a:lnTo>
                    <a:pt x="448" y="4271"/>
                  </a:lnTo>
                  <a:lnTo>
                    <a:pt x="455" y="4277"/>
                  </a:lnTo>
                  <a:lnTo>
                    <a:pt x="462" y="4282"/>
                  </a:lnTo>
                  <a:lnTo>
                    <a:pt x="469" y="4285"/>
                  </a:lnTo>
                  <a:lnTo>
                    <a:pt x="477" y="4287"/>
                  </a:lnTo>
                  <a:lnTo>
                    <a:pt x="483" y="4288"/>
                  </a:lnTo>
                  <a:lnTo>
                    <a:pt x="483" y="4288"/>
                  </a:lnTo>
                  <a:lnTo>
                    <a:pt x="486" y="4287"/>
                  </a:lnTo>
                  <a:lnTo>
                    <a:pt x="490" y="4286"/>
                  </a:lnTo>
                  <a:lnTo>
                    <a:pt x="490" y="4286"/>
                  </a:lnTo>
                  <a:lnTo>
                    <a:pt x="489" y="3811"/>
                  </a:lnTo>
                  <a:lnTo>
                    <a:pt x="487" y="3370"/>
                  </a:lnTo>
                  <a:lnTo>
                    <a:pt x="483" y="2960"/>
                  </a:lnTo>
                  <a:lnTo>
                    <a:pt x="479" y="2581"/>
                  </a:lnTo>
                  <a:lnTo>
                    <a:pt x="474" y="2232"/>
                  </a:lnTo>
                  <a:lnTo>
                    <a:pt x="466" y="1910"/>
                  </a:lnTo>
                  <a:lnTo>
                    <a:pt x="460" y="1617"/>
                  </a:lnTo>
                  <a:lnTo>
                    <a:pt x="452" y="1349"/>
                  </a:lnTo>
                  <a:lnTo>
                    <a:pt x="443" y="1106"/>
                  </a:lnTo>
                  <a:lnTo>
                    <a:pt x="435" y="886"/>
                  </a:lnTo>
                  <a:lnTo>
                    <a:pt x="426" y="690"/>
                  </a:lnTo>
                  <a:lnTo>
                    <a:pt x="416" y="513"/>
                  </a:lnTo>
                  <a:lnTo>
                    <a:pt x="407" y="358"/>
                  </a:lnTo>
                  <a:lnTo>
                    <a:pt x="398" y="221"/>
                  </a:lnTo>
                  <a:lnTo>
                    <a:pt x="388" y="103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368" y="40"/>
                  </a:lnTo>
                  <a:lnTo>
                    <a:pt x="351" y="94"/>
                  </a:lnTo>
                  <a:lnTo>
                    <a:pt x="331" y="162"/>
                  </a:lnTo>
                  <a:lnTo>
                    <a:pt x="308" y="244"/>
                  </a:lnTo>
                  <a:lnTo>
                    <a:pt x="284" y="342"/>
                  </a:lnTo>
                  <a:lnTo>
                    <a:pt x="257" y="452"/>
                  </a:lnTo>
                  <a:lnTo>
                    <a:pt x="227" y="576"/>
                  </a:lnTo>
                  <a:lnTo>
                    <a:pt x="199" y="713"/>
                  </a:lnTo>
                  <a:lnTo>
                    <a:pt x="185" y="786"/>
                  </a:lnTo>
                  <a:lnTo>
                    <a:pt x="169" y="863"/>
                  </a:lnTo>
                  <a:lnTo>
                    <a:pt x="156" y="943"/>
                  </a:lnTo>
                  <a:lnTo>
                    <a:pt x="141" y="1026"/>
                  </a:lnTo>
                  <a:lnTo>
                    <a:pt x="127" y="1111"/>
                  </a:lnTo>
                  <a:lnTo>
                    <a:pt x="113" y="1200"/>
                  </a:lnTo>
                  <a:lnTo>
                    <a:pt x="100" y="1292"/>
                  </a:lnTo>
                  <a:lnTo>
                    <a:pt x="86" y="1387"/>
                  </a:lnTo>
                  <a:lnTo>
                    <a:pt x="74" y="1485"/>
                  </a:lnTo>
                  <a:lnTo>
                    <a:pt x="62" y="1586"/>
                  </a:lnTo>
                  <a:lnTo>
                    <a:pt x="51" y="1688"/>
                  </a:lnTo>
                  <a:lnTo>
                    <a:pt x="41" y="1795"/>
                  </a:lnTo>
                  <a:lnTo>
                    <a:pt x="30" y="1904"/>
                  </a:lnTo>
                  <a:lnTo>
                    <a:pt x="22" y="2015"/>
                  </a:lnTo>
                  <a:lnTo>
                    <a:pt x="14" y="2130"/>
                  </a:lnTo>
                  <a:lnTo>
                    <a:pt x="6" y="2247"/>
                  </a:lnTo>
                  <a:lnTo>
                    <a:pt x="6" y="2247"/>
                  </a:lnTo>
                  <a:close/>
                </a:path>
              </a:pathLst>
            </a:custGeom>
            <a:solidFill>
              <a:srgbClr val="45B6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18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7508446">
              <a:off x="6714517" y="3146102"/>
              <a:ext cx="455371" cy="2152486"/>
            </a:xfrm>
            <a:custGeom>
              <a:avLst/>
              <a:gdLst>
                <a:gd name="T0" fmla="*/ 490 w 490"/>
                <a:gd name="T1" fmla="*/ 2231 h 4318"/>
                <a:gd name="T2" fmla="*/ 489 w 490"/>
                <a:gd name="T3" fmla="*/ 2127 h 4318"/>
                <a:gd name="T4" fmla="*/ 485 w 490"/>
                <a:gd name="T5" fmla="*/ 2022 h 4318"/>
                <a:gd name="T6" fmla="*/ 469 w 490"/>
                <a:gd name="T7" fmla="*/ 1816 h 4318"/>
                <a:gd name="T8" fmla="*/ 446 w 490"/>
                <a:gd name="T9" fmla="*/ 1611 h 4318"/>
                <a:gd name="T10" fmla="*/ 415 w 490"/>
                <a:gd name="T11" fmla="*/ 1412 h 4318"/>
                <a:gd name="T12" fmla="*/ 379 w 490"/>
                <a:gd name="T13" fmla="*/ 1220 h 4318"/>
                <a:gd name="T14" fmla="*/ 339 w 490"/>
                <a:gd name="T15" fmla="*/ 1035 h 4318"/>
                <a:gd name="T16" fmla="*/ 295 w 490"/>
                <a:gd name="T17" fmla="*/ 861 h 4318"/>
                <a:gd name="T18" fmla="*/ 250 w 490"/>
                <a:gd name="T19" fmla="*/ 698 h 4318"/>
                <a:gd name="T20" fmla="*/ 206 w 490"/>
                <a:gd name="T21" fmla="*/ 547 h 4318"/>
                <a:gd name="T22" fmla="*/ 162 w 490"/>
                <a:gd name="T23" fmla="*/ 412 h 4318"/>
                <a:gd name="T24" fmla="*/ 86 w 490"/>
                <a:gd name="T25" fmla="*/ 192 h 4318"/>
                <a:gd name="T26" fmla="*/ 31 w 490"/>
                <a:gd name="T27" fmla="*/ 50 h 4318"/>
                <a:gd name="T28" fmla="*/ 10 w 490"/>
                <a:gd name="T29" fmla="*/ 0 h 4318"/>
                <a:gd name="T30" fmla="*/ 0 w 490"/>
                <a:gd name="T31" fmla="*/ 32 h 4318"/>
                <a:gd name="T32" fmla="*/ 18 w 490"/>
                <a:gd name="T33" fmla="*/ 253 h 4318"/>
                <a:gd name="T34" fmla="*/ 36 w 490"/>
                <a:gd name="T35" fmla="*/ 545 h 4318"/>
                <a:gd name="T36" fmla="*/ 55 w 490"/>
                <a:gd name="T37" fmla="*/ 918 h 4318"/>
                <a:gd name="T38" fmla="*/ 72 w 490"/>
                <a:gd name="T39" fmla="*/ 1381 h 4318"/>
                <a:gd name="T40" fmla="*/ 86 w 490"/>
                <a:gd name="T41" fmla="*/ 1942 h 4318"/>
                <a:gd name="T42" fmla="*/ 99 w 490"/>
                <a:gd name="T43" fmla="*/ 2613 h 4318"/>
                <a:gd name="T44" fmla="*/ 107 w 490"/>
                <a:gd name="T45" fmla="*/ 3402 h 4318"/>
                <a:gd name="T46" fmla="*/ 110 w 490"/>
                <a:gd name="T47" fmla="*/ 4318 h 4318"/>
                <a:gd name="T48" fmla="*/ 115 w 490"/>
                <a:gd name="T49" fmla="*/ 4316 h 4318"/>
                <a:gd name="T50" fmla="*/ 128 w 490"/>
                <a:gd name="T51" fmla="*/ 4307 h 4318"/>
                <a:gd name="T52" fmla="*/ 141 w 490"/>
                <a:gd name="T53" fmla="*/ 4293 h 4318"/>
                <a:gd name="T54" fmla="*/ 161 w 490"/>
                <a:gd name="T55" fmla="*/ 4263 h 4318"/>
                <a:gd name="T56" fmla="*/ 190 w 490"/>
                <a:gd name="T57" fmla="*/ 4206 h 4318"/>
                <a:gd name="T58" fmla="*/ 221 w 490"/>
                <a:gd name="T59" fmla="*/ 4131 h 4318"/>
                <a:gd name="T60" fmla="*/ 252 w 490"/>
                <a:gd name="T61" fmla="*/ 4039 h 4318"/>
                <a:gd name="T62" fmla="*/ 284 w 490"/>
                <a:gd name="T63" fmla="*/ 3932 h 4318"/>
                <a:gd name="T64" fmla="*/ 315 w 490"/>
                <a:gd name="T65" fmla="*/ 3809 h 4318"/>
                <a:gd name="T66" fmla="*/ 346 w 490"/>
                <a:gd name="T67" fmla="*/ 3674 h 4318"/>
                <a:gd name="T68" fmla="*/ 375 w 490"/>
                <a:gd name="T69" fmla="*/ 3526 h 4318"/>
                <a:gd name="T70" fmla="*/ 402 w 490"/>
                <a:gd name="T71" fmla="*/ 3366 h 4318"/>
                <a:gd name="T72" fmla="*/ 427 w 490"/>
                <a:gd name="T73" fmla="*/ 3197 h 4318"/>
                <a:gd name="T74" fmla="*/ 448 w 490"/>
                <a:gd name="T75" fmla="*/ 3017 h 4318"/>
                <a:gd name="T76" fmla="*/ 465 w 490"/>
                <a:gd name="T77" fmla="*/ 2830 h 4318"/>
                <a:gd name="T78" fmla="*/ 479 w 490"/>
                <a:gd name="T79" fmla="*/ 2636 h 4318"/>
                <a:gd name="T80" fmla="*/ 487 w 490"/>
                <a:gd name="T81" fmla="*/ 2436 h 4318"/>
                <a:gd name="T82" fmla="*/ 490 w 490"/>
                <a:gd name="T83" fmla="*/ 2231 h 4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0" h="4318">
                  <a:moveTo>
                    <a:pt x="490" y="2231"/>
                  </a:moveTo>
                  <a:lnTo>
                    <a:pt x="490" y="2231"/>
                  </a:lnTo>
                  <a:lnTo>
                    <a:pt x="490" y="2179"/>
                  </a:lnTo>
                  <a:lnTo>
                    <a:pt x="489" y="2127"/>
                  </a:lnTo>
                  <a:lnTo>
                    <a:pt x="487" y="2074"/>
                  </a:lnTo>
                  <a:lnTo>
                    <a:pt x="485" y="2022"/>
                  </a:lnTo>
                  <a:lnTo>
                    <a:pt x="479" y="1919"/>
                  </a:lnTo>
                  <a:lnTo>
                    <a:pt x="469" y="1816"/>
                  </a:lnTo>
                  <a:lnTo>
                    <a:pt x="459" y="1713"/>
                  </a:lnTo>
                  <a:lnTo>
                    <a:pt x="446" y="1611"/>
                  </a:lnTo>
                  <a:lnTo>
                    <a:pt x="431" y="1512"/>
                  </a:lnTo>
                  <a:lnTo>
                    <a:pt x="415" y="1412"/>
                  </a:lnTo>
                  <a:lnTo>
                    <a:pt x="398" y="1315"/>
                  </a:lnTo>
                  <a:lnTo>
                    <a:pt x="379" y="1220"/>
                  </a:lnTo>
                  <a:lnTo>
                    <a:pt x="359" y="1126"/>
                  </a:lnTo>
                  <a:lnTo>
                    <a:pt x="339" y="1035"/>
                  </a:lnTo>
                  <a:lnTo>
                    <a:pt x="317" y="947"/>
                  </a:lnTo>
                  <a:lnTo>
                    <a:pt x="295" y="861"/>
                  </a:lnTo>
                  <a:lnTo>
                    <a:pt x="273" y="778"/>
                  </a:lnTo>
                  <a:lnTo>
                    <a:pt x="250" y="698"/>
                  </a:lnTo>
                  <a:lnTo>
                    <a:pt x="229" y="621"/>
                  </a:lnTo>
                  <a:lnTo>
                    <a:pt x="206" y="547"/>
                  </a:lnTo>
                  <a:lnTo>
                    <a:pt x="184" y="478"/>
                  </a:lnTo>
                  <a:lnTo>
                    <a:pt x="162" y="412"/>
                  </a:lnTo>
                  <a:lnTo>
                    <a:pt x="122" y="293"/>
                  </a:lnTo>
                  <a:lnTo>
                    <a:pt x="86" y="192"/>
                  </a:lnTo>
                  <a:lnTo>
                    <a:pt x="55" y="110"/>
                  </a:lnTo>
                  <a:lnTo>
                    <a:pt x="31" y="5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8" y="135"/>
                  </a:lnTo>
                  <a:lnTo>
                    <a:pt x="18" y="253"/>
                  </a:lnTo>
                  <a:lnTo>
                    <a:pt x="27" y="390"/>
                  </a:lnTo>
                  <a:lnTo>
                    <a:pt x="36" y="545"/>
                  </a:lnTo>
                  <a:lnTo>
                    <a:pt x="46" y="722"/>
                  </a:lnTo>
                  <a:lnTo>
                    <a:pt x="55" y="918"/>
                  </a:lnTo>
                  <a:lnTo>
                    <a:pt x="63" y="1138"/>
                  </a:lnTo>
                  <a:lnTo>
                    <a:pt x="72" y="1381"/>
                  </a:lnTo>
                  <a:lnTo>
                    <a:pt x="80" y="1649"/>
                  </a:lnTo>
                  <a:lnTo>
                    <a:pt x="86" y="1942"/>
                  </a:lnTo>
                  <a:lnTo>
                    <a:pt x="94" y="2264"/>
                  </a:lnTo>
                  <a:lnTo>
                    <a:pt x="99" y="2613"/>
                  </a:lnTo>
                  <a:lnTo>
                    <a:pt x="103" y="2992"/>
                  </a:lnTo>
                  <a:lnTo>
                    <a:pt x="107" y="3402"/>
                  </a:lnTo>
                  <a:lnTo>
                    <a:pt x="109" y="3843"/>
                  </a:lnTo>
                  <a:lnTo>
                    <a:pt x="110" y="4318"/>
                  </a:lnTo>
                  <a:lnTo>
                    <a:pt x="110" y="4318"/>
                  </a:lnTo>
                  <a:lnTo>
                    <a:pt x="115" y="4316"/>
                  </a:lnTo>
                  <a:lnTo>
                    <a:pt x="122" y="4312"/>
                  </a:lnTo>
                  <a:lnTo>
                    <a:pt x="128" y="4307"/>
                  </a:lnTo>
                  <a:lnTo>
                    <a:pt x="134" y="4300"/>
                  </a:lnTo>
                  <a:lnTo>
                    <a:pt x="141" y="4293"/>
                  </a:lnTo>
                  <a:lnTo>
                    <a:pt x="148" y="4284"/>
                  </a:lnTo>
                  <a:lnTo>
                    <a:pt x="161" y="4263"/>
                  </a:lnTo>
                  <a:lnTo>
                    <a:pt x="176" y="4236"/>
                  </a:lnTo>
                  <a:lnTo>
                    <a:pt x="190" y="4206"/>
                  </a:lnTo>
                  <a:lnTo>
                    <a:pt x="206" y="4170"/>
                  </a:lnTo>
                  <a:lnTo>
                    <a:pt x="221" y="4131"/>
                  </a:lnTo>
                  <a:lnTo>
                    <a:pt x="237" y="4087"/>
                  </a:lnTo>
                  <a:lnTo>
                    <a:pt x="252" y="4039"/>
                  </a:lnTo>
                  <a:lnTo>
                    <a:pt x="268" y="3988"/>
                  </a:lnTo>
                  <a:lnTo>
                    <a:pt x="284" y="3932"/>
                  </a:lnTo>
                  <a:lnTo>
                    <a:pt x="299" y="3873"/>
                  </a:lnTo>
                  <a:lnTo>
                    <a:pt x="315" y="3809"/>
                  </a:lnTo>
                  <a:lnTo>
                    <a:pt x="330" y="3744"/>
                  </a:lnTo>
                  <a:lnTo>
                    <a:pt x="346" y="3674"/>
                  </a:lnTo>
                  <a:lnTo>
                    <a:pt x="360" y="3602"/>
                  </a:lnTo>
                  <a:lnTo>
                    <a:pt x="375" y="3526"/>
                  </a:lnTo>
                  <a:lnTo>
                    <a:pt x="388" y="3447"/>
                  </a:lnTo>
                  <a:lnTo>
                    <a:pt x="402" y="3366"/>
                  </a:lnTo>
                  <a:lnTo>
                    <a:pt x="414" y="3283"/>
                  </a:lnTo>
                  <a:lnTo>
                    <a:pt x="427" y="3197"/>
                  </a:lnTo>
                  <a:lnTo>
                    <a:pt x="437" y="3108"/>
                  </a:lnTo>
                  <a:lnTo>
                    <a:pt x="448" y="3017"/>
                  </a:lnTo>
                  <a:lnTo>
                    <a:pt x="457" y="2925"/>
                  </a:lnTo>
                  <a:lnTo>
                    <a:pt x="465" y="2830"/>
                  </a:lnTo>
                  <a:lnTo>
                    <a:pt x="473" y="2734"/>
                  </a:lnTo>
                  <a:lnTo>
                    <a:pt x="479" y="2636"/>
                  </a:lnTo>
                  <a:lnTo>
                    <a:pt x="484" y="2536"/>
                  </a:lnTo>
                  <a:lnTo>
                    <a:pt x="487" y="2436"/>
                  </a:lnTo>
                  <a:lnTo>
                    <a:pt x="489" y="2334"/>
                  </a:lnTo>
                  <a:lnTo>
                    <a:pt x="490" y="2231"/>
                  </a:lnTo>
                  <a:lnTo>
                    <a:pt x="490" y="2231"/>
                  </a:lnTo>
                  <a:close/>
                </a:path>
              </a:pathLst>
            </a:custGeom>
            <a:solidFill>
              <a:srgbClr val="48D1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6601272" y="3848744"/>
              <a:ext cx="685703" cy="354176"/>
              <a:chOff x="228600" y="2962835"/>
              <a:chExt cx="668211" cy="345141"/>
            </a:xfrm>
            <a:solidFill>
              <a:srgbClr val="FFFFFF"/>
            </a:solidFill>
            <a:effectLst/>
          </p:grpSpPr>
          <p:sp>
            <p:nvSpPr>
              <p:cNvPr id="170" name="Freeform 2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87" y="2974477"/>
                <a:ext cx="347324" cy="273348"/>
              </a:xfrm>
              <a:custGeom>
                <a:avLst/>
                <a:gdLst/>
                <a:ahLst/>
                <a:cxnLst>
                  <a:cxn ang="0">
                    <a:pos x="574" y="144"/>
                  </a:cxn>
                  <a:cxn ang="0">
                    <a:pos x="594" y="454"/>
                  </a:cxn>
                  <a:cxn ang="0">
                    <a:pos x="584" y="686"/>
                  </a:cxn>
                  <a:cxn ang="0">
                    <a:pos x="556" y="796"/>
                  </a:cxn>
                  <a:cxn ang="0">
                    <a:pos x="516" y="840"/>
                  </a:cxn>
                  <a:cxn ang="0">
                    <a:pos x="482" y="846"/>
                  </a:cxn>
                  <a:cxn ang="0">
                    <a:pos x="378" y="806"/>
                  </a:cxn>
                  <a:cxn ang="0">
                    <a:pos x="206" y="748"/>
                  </a:cxn>
                  <a:cxn ang="0">
                    <a:pos x="126" y="750"/>
                  </a:cxn>
                  <a:cxn ang="0">
                    <a:pos x="84" y="776"/>
                  </a:cxn>
                  <a:cxn ang="0">
                    <a:pos x="52" y="824"/>
                  </a:cxn>
                  <a:cxn ang="0">
                    <a:pos x="22" y="946"/>
                  </a:cxn>
                  <a:cxn ang="0">
                    <a:pos x="2" y="1136"/>
                  </a:cxn>
                  <a:cxn ang="0">
                    <a:pos x="10" y="1306"/>
                  </a:cxn>
                  <a:cxn ang="0">
                    <a:pos x="46" y="1416"/>
                  </a:cxn>
                  <a:cxn ang="0">
                    <a:pos x="82" y="1452"/>
                  </a:cxn>
                  <a:cxn ang="0">
                    <a:pos x="116" y="1464"/>
                  </a:cxn>
                  <a:cxn ang="0">
                    <a:pos x="192" y="1454"/>
                  </a:cxn>
                  <a:cxn ang="0">
                    <a:pos x="314" y="1420"/>
                  </a:cxn>
                  <a:cxn ang="0">
                    <a:pos x="358" y="1428"/>
                  </a:cxn>
                  <a:cxn ang="0">
                    <a:pos x="398" y="1466"/>
                  </a:cxn>
                  <a:cxn ang="0">
                    <a:pos x="432" y="1540"/>
                  </a:cxn>
                  <a:cxn ang="0">
                    <a:pos x="460" y="1660"/>
                  </a:cxn>
                  <a:cxn ang="0">
                    <a:pos x="484" y="1920"/>
                  </a:cxn>
                  <a:cxn ang="0">
                    <a:pos x="466" y="2106"/>
                  </a:cxn>
                  <a:cxn ang="0">
                    <a:pos x="426" y="2244"/>
                  </a:cxn>
                  <a:cxn ang="0">
                    <a:pos x="768" y="2202"/>
                  </a:cxn>
                  <a:cxn ang="0">
                    <a:pos x="1138" y="2162"/>
                  </a:cxn>
                  <a:cxn ang="0">
                    <a:pos x="1230" y="2164"/>
                  </a:cxn>
                  <a:cxn ang="0">
                    <a:pos x="1304" y="2134"/>
                  </a:cxn>
                  <a:cxn ang="0">
                    <a:pos x="1346" y="2068"/>
                  </a:cxn>
                  <a:cxn ang="0">
                    <a:pos x="1352" y="1982"/>
                  </a:cxn>
                  <a:cxn ang="0">
                    <a:pos x="1332" y="1920"/>
                  </a:cxn>
                  <a:cxn ang="0">
                    <a:pos x="1306" y="1806"/>
                  </a:cxn>
                  <a:cxn ang="0">
                    <a:pos x="1304" y="1676"/>
                  </a:cxn>
                  <a:cxn ang="0">
                    <a:pos x="1330" y="1586"/>
                  </a:cxn>
                  <a:cxn ang="0">
                    <a:pos x="1384" y="1508"/>
                  </a:cxn>
                  <a:cxn ang="0">
                    <a:pos x="1482" y="1454"/>
                  </a:cxn>
                  <a:cxn ang="0">
                    <a:pos x="1630" y="1432"/>
                  </a:cxn>
                  <a:cxn ang="0">
                    <a:pos x="1746" y="1442"/>
                  </a:cxn>
                  <a:cxn ang="0">
                    <a:pos x="1854" y="1482"/>
                  </a:cxn>
                  <a:cxn ang="0">
                    <a:pos x="1922" y="1544"/>
                  </a:cxn>
                  <a:cxn ang="0">
                    <a:pos x="1954" y="1620"/>
                  </a:cxn>
                  <a:cxn ang="0">
                    <a:pos x="1960" y="1722"/>
                  </a:cxn>
                  <a:cxn ang="0">
                    <a:pos x="1930" y="1886"/>
                  </a:cxn>
                  <a:cxn ang="0">
                    <a:pos x="1914" y="1998"/>
                  </a:cxn>
                  <a:cxn ang="0">
                    <a:pos x="1920" y="2088"/>
                  </a:cxn>
                  <a:cxn ang="0">
                    <a:pos x="1954" y="2132"/>
                  </a:cxn>
                  <a:cxn ang="0">
                    <a:pos x="2010" y="2148"/>
                  </a:cxn>
                  <a:cxn ang="0">
                    <a:pos x="2254" y="2162"/>
                  </a:cxn>
                  <a:cxn ang="0">
                    <a:pos x="2562" y="2154"/>
                  </a:cxn>
                  <a:cxn ang="0">
                    <a:pos x="2780" y="2122"/>
                  </a:cxn>
                  <a:cxn ang="0">
                    <a:pos x="2848" y="2094"/>
                  </a:cxn>
                  <a:cxn ang="0">
                    <a:pos x="2864" y="4"/>
                  </a:cxn>
                </a:cxnLst>
                <a:rect l="0" t="0" r="r" b="b"/>
                <a:pathLst>
                  <a:path w="2864" h="2254">
                    <a:moveTo>
                      <a:pt x="556" y="0"/>
                    </a:moveTo>
                    <a:lnTo>
                      <a:pt x="556" y="0"/>
                    </a:lnTo>
                    <a:lnTo>
                      <a:pt x="562" y="40"/>
                    </a:lnTo>
                    <a:lnTo>
                      <a:pt x="574" y="144"/>
                    </a:lnTo>
                    <a:lnTo>
                      <a:pt x="580" y="212"/>
                    </a:lnTo>
                    <a:lnTo>
                      <a:pt x="586" y="290"/>
                    </a:lnTo>
                    <a:lnTo>
                      <a:pt x="592" y="370"/>
                    </a:lnTo>
                    <a:lnTo>
                      <a:pt x="594" y="454"/>
                    </a:lnTo>
                    <a:lnTo>
                      <a:pt x="596" y="536"/>
                    </a:lnTo>
                    <a:lnTo>
                      <a:pt x="592" y="614"/>
                    </a:lnTo>
                    <a:lnTo>
                      <a:pt x="590" y="650"/>
                    </a:lnTo>
                    <a:lnTo>
                      <a:pt x="584" y="686"/>
                    </a:lnTo>
                    <a:lnTo>
                      <a:pt x="580" y="718"/>
                    </a:lnTo>
                    <a:lnTo>
                      <a:pt x="572" y="746"/>
                    </a:lnTo>
                    <a:lnTo>
                      <a:pt x="564" y="774"/>
                    </a:lnTo>
                    <a:lnTo>
                      <a:pt x="556" y="796"/>
                    </a:lnTo>
                    <a:lnTo>
                      <a:pt x="544" y="816"/>
                    </a:lnTo>
                    <a:lnTo>
                      <a:pt x="530" y="830"/>
                    </a:lnTo>
                    <a:lnTo>
                      <a:pt x="524" y="836"/>
                    </a:lnTo>
                    <a:lnTo>
                      <a:pt x="516" y="840"/>
                    </a:lnTo>
                    <a:lnTo>
                      <a:pt x="508" y="844"/>
                    </a:lnTo>
                    <a:lnTo>
                      <a:pt x="500" y="846"/>
                    </a:lnTo>
                    <a:lnTo>
                      <a:pt x="490" y="846"/>
                    </a:lnTo>
                    <a:lnTo>
                      <a:pt x="482" y="846"/>
                    </a:lnTo>
                    <a:lnTo>
                      <a:pt x="472" y="844"/>
                    </a:lnTo>
                    <a:lnTo>
                      <a:pt x="460" y="840"/>
                    </a:lnTo>
                    <a:lnTo>
                      <a:pt x="460" y="840"/>
                    </a:lnTo>
                    <a:lnTo>
                      <a:pt x="378" y="806"/>
                    </a:lnTo>
                    <a:lnTo>
                      <a:pt x="304" y="776"/>
                    </a:lnTo>
                    <a:lnTo>
                      <a:pt x="268" y="764"/>
                    </a:lnTo>
                    <a:lnTo>
                      <a:pt x="236" y="754"/>
                    </a:lnTo>
                    <a:lnTo>
                      <a:pt x="206" y="748"/>
                    </a:lnTo>
                    <a:lnTo>
                      <a:pt x="176" y="744"/>
                    </a:lnTo>
                    <a:lnTo>
                      <a:pt x="150" y="746"/>
                    </a:lnTo>
                    <a:lnTo>
                      <a:pt x="138" y="748"/>
                    </a:lnTo>
                    <a:lnTo>
                      <a:pt x="126" y="750"/>
                    </a:lnTo>
                    <a:lnTo>
                      <a:pt x="116" y="754"/>
                    </a:lnTo>
                    <a:lnTo>
                      <a:pt x="104" y="760"/>
                    </a:lnTo>
                    <a:lnTo>
                      <a:pt x="94" y="768"/>
                    </a:lnTo>
                    <a:lnTo>
                      <a:pt x="84" y="776"/>
                    </a:lnTo>
                    <a:lnTo>
                      <a:pt x="76" y="786"/>
                    </a:lnTo>
                    <a:lnTo>
                      <a:pt x="68" y="796"/>
                    </a:lnTo>
                    <a:lnTo>
                      <a:pt x="60" y="810"/>
                    </a:lnTo>
                    <a:lnTo>
                      <a:pt x="52" y="824"/>
                    </a:lnTo>
                    <a:lnTo>
                      <a:pt x="40" y="858"/>
                    </a:lnTo>
                    <a:lnTo>
                      <a:pt x="30" y="900"/>
                    </a:lnTo>
                    <a:lnTo>
                      <a:pt x="30" y="900"/>
                    </a:lnTo>
                    <a:lnTo>
                      <a:pt x="22" y="946"/>
                    </a:lnTo>
                    <a:lnTo>
                      <a:pt x="14" y="994"/>
                    </a:lnTo>
                    <a:lnTo>
                      <a:pt x="8" y="1042"/>
                    </a:lnTo>
                    <a:lnTo>
                      <a:pt x="4" y="1088"/>
                    </a:lnTo>
                    <a:lnTo>
                      <a:pt x="2" y="1136"/>
                    </a:lnTo>
                    <a:lnTo>
                      <a:pt x="0" y="1182"/>
                    </a:lnTo>
                    <a:lnTo>
                      <a:pt x="2" y="1226"/>
                    </a:lnTo>
                    <a:lnTo>
                      <a:pt x="4" y="1268"/>
                    </a:lnTo>
                    <a:lnTo>
                      <a:pt x="10" y="1306"/>
                    </a:lnTo>
                    <a:lnTo>
                      <a:pt x="18" y="1342"/>
                    </a:lnTo>
                    <a:lnTo>
                      <a:pt x="28" y="1374"/>
                    </a:lnTo>
                    <a:lnTo>
                      <a:pt x="40" y="1404"/>
                    </a:lnTo>
                    <a:lnTo>
                      <a:pt x="46" y="1416"/>
                    </a:lnTo>
                    <a:lnTo>
                      <a:pt x="54" y="1426"/>
                    </a:lnTo>
                    <a:lnTo>
                      <a:pt x="62" y="1436"/>
                    </a:lnTo>
                    <a:lnTo>
                      <a:pt x="72" y="1444"/>
                    </a:lnTo>
                    <a:lnTo>
                      <a:pt x="82" y="1452"/>
                    </a:lnTo>
                    <a:lnTo>
                      <a:pt x="92" y="1456"/>
                    </a:lnTo>
                    <a:lnTo>
                      <a:pt x="104" y="1460"/>
                    </a:lnTo>
                    <a:lnTo>
                      <a:pt x="116" y="1464"/>
                    </a:lnTo>
                    <a:lnTo>
                      <a:pt x="116" y="1464"/>
                    </a:lnTo>
                    <a:lnTo>
                      <a:pt x="128" y="1464"/>
                    </a:lnTo>
                    <a:lnTo>
                      <a:pt x="142" y="1464"/>
                    </a:lnTo>
                    <a:lnTo>
                      <a:pt x="166" y="1460"/>
                    </a:lnTo>
                    <a:lnTo>
                      <a:pt x="192" y="1454"/>
                    </a:lnTo>
                    <a:lnTo>
                      <a:pt x="218" y="1444"/>
                    </a:lnTo>
                    <a:lnTo>
                      <a:pt x="266" y="1428"/>
                    </a:lnTo>
                    <a:lnTo>
                      <a:pt x="290" y="1422"/>
                    </a:lnTo>
                    <a:lnTo>
                      <a:pt x="314" y="1420"/>
                    </a:lnTo>
                    <a:lnTo>
                      <a:pt x="324" y="1420"/>
                    </a:lnTo>
                    <a:lnTo>
                      <a:pt x="336" y="1422"/>
                    </a:lnTo>
                    <a:lnTo>
                      <a:pt x="346" y="1424"/>
                    </a:lnTo>
                    <a:lnTo>
                      <a:pt x="358" y="1428"/>
                    </a:lnTo>
                    <a:lnTo>
                      <a:pt x="368" y="1434"/>
                    </a:lnTo>
                    <a:lnTo>
                      <a:pt x="378" y="1442"/>
                    </a:lnTo>
                    <a:lnTo>
                      <a:pt x="388" y="1454"/>
                    </a:lnTo>
                    <a:lnTo>
                      <a:pt x="398" y="1466"/>
                    </a:lnTo>
                    <a:lnTo>
                      <a:pt x="406" y="1480"/>
                    </a:lnTo>
                    <a:lnTo>
                      <a:pt x="416" y="1498"/>
                    </a:lnTo>
                    <a:lnTo>
                      <a:pt x="424" y="1516"/>
                    </a:lnTo>
                    <a:lnTo>
                      <a:pt x="432" y="1540"/>
                    </a:lnTo>
                    <a:lnTo>
                      <a:pt x="440" y="1566"/>
                    </a:lnTo>
                    <a:lnTo>
                      <a:pt x="448" y="1594"/>
                    </a:lnTo>
                    <a:lnTo>
                      <a:pt x="460" y="1660"/>
                    </a:lnTo>
                    <a:lnTo>
                      <a:pt x="460" y="1660"/>
                    </a:lnTo>
                    <a:lnTo>
                      <a:pt x="472" y="1732"/>
                    </a:lnTo>
                    <a:lnTo>
                      <a:pt x="478" y="1800"/>
                    </a:lnTo>
                    <a:lnTo>
                      <a:pt x="482" y="1862"/>
                    </a:lnTo>
                    <a:lnTo>
                      <a:pt x="484" y="1920"/>
                    </a:lnTo>
                    <a:lnTo>
                      <a:pt x="482" y="1974"/>
                    </a:lnTo>
                    <a:lnTo>
                      <a:pt x="478" y="2022"/>
                    </a:lnTo>
                    <a:lnTo>
                      <a:pt x="474" y="2066"/>
                    </a:lnTo>
                    <a:lnTo>
                      <a:pt x="466" y="2106"/>
                    </a:lnTo>
                    <a:lnTo>
                      <a:pt x="460" y="2140"/>
                    </a:lnTo>
                    <a:lnTo>
                      <a:pt x="452" y="2170"/>
                    </a:lnTo>
                    <a:lnTo>
                      <a:pt x="438" y="2216"/>
                    </a:lnTo>
                    <a:lnTo>
                      <a:pt x="426" y="2244"/>
                    </a:lnTo>
                    <a:lnTo>
                      <a:pt x="422" y="2254"/>
                    </a:lnTo>
                    <a:lnTo>
                      <a:pt x="422" y="2254"/>
                    </a:lnTo>
                    <a:lnTo>
                      <a:pt x="528" y="2238"/>
                    </a:lnTo>
                    <a:lnTo>
                      <a:pt x="768" y="2202"/>
                    </a:lnTo>
                    <a:lnTo>
                      <a:pt x="904" y="2184"/>
                    </a:lnTo>
                    <a:lnTo>
                      <a:pt x="1032" y="2170"/>
                    </a:lnTo>
                    <a:lnTo>
                      <a:pt x="1090" y="2166"/>
                    </a:lnTo>
                    <a:lnTo>
                      <a:pt x="1138" y="2162"/>
                    </a:lnTo>
                    <a:lnTo>
                      <a:pt x="1178" y="2162"/>
                    </a:lnTo>
                    <a:lnTo>
                      <a:pt x="1208" y="2162"/>
                    </a:lnTo>
                    <a:lnTo>
                      <a:pt x="1208" y="2162"/>
                    </a:lnTo>
                    <a:lnTo>
                      <a:pt x="1230" y="2164"/>
                    </a:lnTo>
                    <a:lnTo>
                      <a:pt x="1252" y="2160"/>
                    </a:lnTo>
                    <a:lnTo>
                      <a:pt x="1270" y="2154"/>
                    </a:lnTo>
                    <a:lnTo>
                      <a:pt x="1288" y="2146"/>
                    </a:lnTo>
                    <a:lnTo>
                      <a:pt x="1304" y="2134"/>
                    </a:lnTo>
                    <a:lnTo>
                      <a:pt x="1316" y="2120"/>
                    </a:lnTo>
                    <a:lnTo>
                      <a:pt x="1328" y="2104"/>
                    </a:lnTo>
                    <a:lnTo>
                      <a:pt x="1338" y="2086"/>
                    </a:lnTo>
                    <a:lnTo>
                      <a:pt x="1346" y="2068"/>
                    </a:lnTo>
                    <a:lnTo>
                      <a:pt x="1350" y="2048"/>
                    </a:lnTo>
                    <a:lnTo>
                      <a:pt x="1354" y="2026"/>
                    </a:lnTo>
                    <a:lnTo>
                      <a:pt x="1354" y="2004"/>
                    </a:lnTo>
                    <a:lnTo>
                      <a:pt x="1352" y="1982"/>
                    </a:lnTo>
                    <a:lnTo>
                      <a:pt x="1348" y="1962"/>
                    </a:lnTo>
                    <a:lnTo>
                      <a:pt x="1342" y="1940"/>
                    </a:lnTo>
                    <a:lnTo>
                      <a:pt x="1332" y="1920"/>
                    </a:lnTo>
                    <a:lnTo>
                      <a:pt x="1332" y="1920"/>
                    </a:lnTo>
                    <a:lnTo>
                      <a:pt x="1326" y="1898"/>
                    </a:lnTo>
                    <a:lnTo>
                      <a:pt x="1320" y="1874"/>
                    </a:lnTo>
                    <a:lnTo>
                      <a:pt x="1312" y="1844"/>
                    </a:lnTo>
                    <a:lnTo>
                      <a:pt x="1306" y="1806"/>
                    </a:lnTo>
                    <a:lnTo>
                      <a:pt x="1302" y="1766"/>
                    </a:lnTo>
                    <a:lnTo>
                      <a:pt x="1302" y="1722"/>
                    </a:lnTo>
                    <a:lnTo>
                      <a:pt x="1302" y="1698"/>
                    </a:lnTo>
                    <a:lnTo>
                      <a:pt x="1304" y="1676"/>
                    </a:lnTo>
                    <a:lnTo>
                      <a:pt x="1308" y="1654"/>
                    </a:lnTo>
                    <a:lnTo>
                      <a:pt x="1314" y="1630"/>
                    </a:lnTo>
                    <a:lnTo>
                      <a:pt x="1320" y="1608"/>
                    </a:lnTo>
                    <a:lnTo>
                      <a:pt x="1330" y="1586"/>
                    </a:lnTo>
                    <a:lnTo>
                      <a:pt x="1340" y="1566"/>
                    </a:lnTo>
                    <a:lnTo>
                      <a:pt x="1352" y="1546"/>
                    </a:lnTo>
                    <a:lnTo>
                      <a:pt x="1368" y="1526"/>
                    </a:lnTo>
                    <a:lnTo>
                      <a:pt x="1384" y="1508"/>
                    </a:lnTo>
                    <a:lnTo>
                      <a:pt x="1404" y="1492"/>
                    </a:lnTo>
                    <a:lnTo>
                      <a:pt x="1428" y="1478"/>
                    </a:lnTo>
                    <a:lnTo>
                      <a:pt x="1454" y="1464"/>
                    </a:lnTo>
                    <a:lnTo>
                      <a:pt x="1482" y="1454"/>
                    </a:lnTo>
                    <a:lnTo>
                      <a:pt x="1514" y="1444"/>
                    </a:lnTo>
                    <a:lnTo>
                      <a:pt x="1548" y="1438"/>
                    </a:lnTo>
                    <a:lnTo>
                      <a:pt x="1588" y="1434"/>
                    </a:lnTo>
                    <a:lnTo>
                      <a:pt x="1630" y="1432"/>
                    </a:lnTo>
                    <a:lnTo>
                      <a:pt x="1630" y="1432"/>
                    </a:lnTo>
                    <a:lnTo>
                      <a:pt x="1672" y="1434"/>
                    </a:lnTo>
                    <a:lnTo>
                      <a:pt x="1710" y="1438"/>
                    </a:lnTo>
                    <a:lnTo>
                      <a:pt x="1746" y="1442"/>
                    </a:lnTo>
                    <a:lnTo>
                      <a:pt x="1778" y="1450"/>
                    </a:lnTo>
                    <a:lnTo>
                      <a:pt x="1806" y="1458"/>
                    </a:lnTo>
                    <a:lnTo>
                      <a:pt x="1832" y="1470"/>
                    </a:lnTo>
                    <a:lnTo>
                      <a:pt x="1854" y="1482"/>
                    </a:lnTo>
                    <a:lnTo>
                      <a:pt x="1876" y="1496"/>
                    </a:lnTo>
                    <a:lnTo>
                      <a:pt x="1892" y="1510"/>
                    </a:lnTo>
                    <a:lnTo>
                      <a:pt x="1908" y="1526"/>
                    </a:lnTo>
                    <a:lnTo>
                      <a:pt x="1922" y="1544"/>
                    </a:lnTo>
                    <a:lnTo>
                      <a:pt x="1932" y="1562"/>
                    </a:lnTo>
                    <a:lnTo>
                      <a:pt x="1940" y="1580"/>
                    </a:lnTo>
                    <a:lnTo>
                      <a:pt x="1948" y="1600"/>
                    </a:lnTo>
                    <a:lnTo>
                      <a:pt x="1954" y="1620"/>
                    </a:lnTo>
                    <a:lnTo>
                      <a:pt x="1958" y="1640"/>
                    </a:lnTo>
                    <a:lnTo>
                      <a:pt x="1960" y="1660"/>
                    </a:lnTo>
                    <a:lnTo>
                      <a:pt x="1960" y="1680"/>
                    </a:lnTo>
                    <a:lnTo>
                      <a:pt x="1960" y="1722"/>
                    </a:lnTo>
                    <a:lnTo>
                      <a:pt x="1956" y="1762"/>
                    </a:lnTo>
                    <a:lnTo>
                      <a:pt x="1950" y="1798"/>
                    </a:lnTo>
                    <a:lnTo>
                      <a:pt x="1936" y="1862"/>
                    </a:lnTo>
                    <a:lnTo>
                      <a:pt x="1930" y="1886"/>
                    </a:lnTo>
                    <a:lnTo>
                      <a:pt x="1926" y="1904"/>
                    </a:lnTo>
                    <a:lnTo>
                      <a:pt x="1926" y="1904"/>
                    </a:lnTo>
                    <a:lnTo>
                      <a:pt x="1916" y="1966"/>
                    </a:lnTo>
                    <a:lnTo>
                      <a:pt x="1914" y="1998"/>
                    </a:lnTo>
                    <a:lnTo>
                      <a:pt x="1912" y="2030"/>
                    </a:lnTo>
                    <a:lnTo>
                      <a:pt x="1914" y="2060"/>
                    </a:lnTo>
                    <a:lnTo>
                      <a:pt x="1916" y="2074"/>
                    </a:lnTo>
                    <a:lnTo>
                      <a:pt x="1920" y="2088"/>
                    </a:lnTo>
                    <a:lnTo>
                      <a:pt x="1926" y="2100"/>
                    </a:lnTo>
                    <a:lnTo>
                      <a:pt x="1934" y="2112"/>
                    </a:lnTo>
                    <a:lnTo>
                      <a:pt x="1944" y="2124"/>
                    </a:lnTo>
                    <a:lnTo>
                      <a:pt x="1954" y="2132"/>
                    </a:lnTo>
                    <a:lnTo>
                      <a:pt x="1954" y="2132"/>
                    </a:lnTo>
                    <a:lnTo>
                      <a:pt x="1964" y="2136"/>
                    </a:lnTo>
                    <a:lnTo>
                      <a:pt x="1976" y="2140"/>
                    </a:lnTo>
                    <a:lnTo>
                      <a:pt x="2010" y="2148"/>
                    </a:lnTo>
                    <a:lnTo>
                      <a:pt x="2058" y="2152"/>
                    </a:lnTo>
                    <a:lnTo>
                      <a:pt x="2116" y="2158"/>
                    </a:lnTo>
                    <a:lnTo>
                      <a:pt x="2182" y="2160"/>
                    </a:lnTo>
                    <a:lnTo>
                      <a:pt x="2254" y="2162"/>
                    </a:lnTo>
                    <a:lnTo>
                      <a:pt x="2330" y="2162"/>
                    </a:lnTo>
                    <a:lnTo>
                      <a:pt x="2408" y="2160"/>
                    </a:lnTo>
                    <a:lnTo>
                      <a:pt x="2486" y="2158"/>
                    </a:lnTo>
                    <a:lnTo>
                      <a:pt x="2562" y="2154"/>
                    </a:lnTo>
                    <a:lnTo>
                      <a:pt x="2634" y="2146"/>
                    </a:lnTo>
                    <a:lnTo>
                      <a:pt x="2700" y="2138"/>
                    </a:lnTo>
                    <a:lnTo>
                      <a:pt x="2756" y="2128"/>
                    </a:lnTo>
                    <a:lnTo>
                      <a:pt x="2780" y="2122"/>
                    </a:lnTo>
                    <a:lnTo>
                      <a:pt x="2802" y="2116"/>
                    </a:lnTo>
                    <a:lnTo>
                      <a:pt x="2822" y="2110"/>
                    </a:lnTo>
                    <a:lnTo>
                      <a:pt x="2836" y="2102"/>
                    </a:lnTo>
                    <a:lnTo>
                      <a:pt x="2848" y="2094"/>
                    </a:lnTo>
                    <a:lnTo>
                      <a:pt x="2854" y="2086"/>
                    </a:lnTo>
                    <a:lnTo>
                      <a:pt x="2854" y="2086"/>
                    </a:lnTo>
                    <a:lnTo>
                      <a:pt x="2860" y="976"/>
                    </a:lnTo>
                    <a:lnTo>
                      <a:pt x="2864" y="4"/>
                    </a:lnTo>
                    <a:lnTo>
                      <a:pt x="55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1" name="Freeform 3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00" y="2962835"/>
                <a:ext cx="326708" cy="345141"/>
              </a:xfrm>
              <a:custGeom>
                <a:avLst/>
                <a:gdLst/>
                <a:ahLst/>
                <a:cxnLst>
                  <a:cxn ang="0">
                    <a:pos x="2690" y="374"/>
                  </a:cxn>
                  <a:cxn ang="0">
                    <a:pos x="2686" y="708"/>
                  </a:cxn>
                  <a:cxn ang="0">
                    <a:pos x="2656" y="806"/>
                  </a:cxn>
                  <a:cxn ang="0">
                    <a:pos x="2602" y="846"/>
                  </a:cxn>
                  <a:cxn ang="0">
                    <a:pos x="2536" y="836"/>
                  </a:cxn>
                  <a:cxn ang="0">
                    <a:pos x="2382" y="774"/>
                  </a:cxn>
                  <a:cxn ang="0">
                    <a:pos x="2242" y="752"/>
                  </a:cxn>
                  <a:cxn ang="0">
                    <a:pos x="2152" y="812"/>
                  </a:cxn>
                  <a:cxn ang="0">
                    <a:pos x="2102" y="936"/>
                  </a:cxn>
                  <a:cxn ang="0">
                    <a:pos x="2078" y="1180"/>
                  </a:cxn>
                  <a:cxn ang="0">
                    <a:pos x="2088" y="1396"/>
                  </a:cxn>
                  <a:cxn ang="0">
                    <a:pos x="2138" y="1496"/>
                  </a:cxn>
                  <a:cxn ang="0">
                    <a:pos x="2212" y="1548"/>
                  </a:cxn>
                  <a:cxn ang="0">
                    <a:pos x="2294" y="1516"/>
                  </a:cxn>
                  <a:cxn ang="0">
                    <a:pos x="2410" y="1496"/>
                  </a:cxn>
                  <a:cxn ang="0">
                    <a:pos x="2474" y="1528"/>
                  </a:cxn>
                  <a:cxn ang="0">
                    <a:pos x="2526" y="1610"/>
                  </a:cxn>
                  <a:cxn ang="0">
                    <a:pos x="2564" y="1808"/>
                  </a:cxn>
                  <a:cxn ang="0">
                    <a:pos x="2580" y="2092"/>
                  </a:cxn>
                  <a:cxn ang="0">
                    <a:pos x="2532" y="2336"/>
                  </a:cxn>
                  <a:cxn ang="0">
                    <a:pos x="2222" y="2188"/>
                  </a:cxn>
                  <a:cxn ang="0">
                    <a:pos x="1922" y="2102"/>
                  </a:cxn>
                  <a:cxn ang="0">
                    <a:pos x="1796" y="2104"/>
                  </a:cxn>
                  <a:cxn ang="0">
                    <a:pos x="1680" y="2162"/>
                  </a:cxn>
                  <a:cxn ang="0">
                    <a:pos x="1608" y="2238"/>
                  </a:cxn>
                  <a:cxn ang="0">
                    <a:pos x="1610" y="2324"/>
                  </a:cxn>
                  <a:cxn ang="0">
                    <a:pos x="1658" y="2506"/>
                  </a:cxn>
                  <a:cxn ang="0">
                    <a:pos x="1644" y="2678"/>
                  </a:cxn>
                  <a:cxn ang="0">
                    <a:pos x="1570" y="2788"/>
                  </a:cxn>
                  <a:cxn ang="0">
                    <a:pos x="1496" y="2830"/>
                  </a:cxn>
                  <a:cxn ang="0">
                    <a:pos x="1394" y="2846"/>
                  </a:cxn>
                  <a:cxn ang="0">
                    <a:pos x="1310" y="2832"/>
                  </a:cxn>
                  <a:cxn ang="0">
                    <a:pos x="1222" y="2780"/>
                  </a:cxn>
                  <a:cxn ang="0">
                    <a:pos x="1154" y="2702"/>
                  </a:cxn>
                  <a:cxn ang="0">
                    <a:pos x="1088" y="2494"/>
                  </a:cxn>
                  <a:cxn ang="0">
                    <a:pos x="1106" y="2324"/>
                  </a:cxn>
                  <a:cxn ang="0">
                    <a:pos x="1126" y="2182"/>
                  </a:cxn>
                  <a:cxn ang="0">
                    <a:pos x="1068" y="2108"/>
                  </a:cxn>
                  <a:cxn ang="0">
                    <a:pos x="928" y="2026"/>
                  </a:cxn>
                  <a:cxn ang="0">
                    <a:pos x="804" y="1984"/>
                  </a:cxn>
                  <a:cxn ang="0">
                    <a:pos x="492" y="1956"/>
                  </a:cxn>
                  <a:cxn ang="0">
                    <a:pos x="198" y="1970"/>
                  </a:cxn>
                  <a:cxn ang="0">
                    <a:pos x="94" y="1992"/>
                  </a:cxn>
                  <a:cxn ang="0">
                    <a:pos x="62" y="1982"/>
                  </a:cxn>
                  <a:cxn ang="0">
                    <a:pos x="26" y="1878"/>
                  </a:cxn>
                  <a:cxn ang="0">
                    <a:pos x="0" y="1586"/>
                  </a:cxn>
                  <a:cxn ang="0">
                    <a:pos x="24" y="1374"/>
                  </a:cxn>
                  <a:cxn ang="0">
                    <a:pos x="102" y="1172"/>
                  </a:cxn>
                  <a:cxn ang="0">
                    <a:pos x="162" y="1112"/>
                  </a:cxn>
                  <a:cxn ang="0">
                    <a:pos x="234" y="1100"/>
                  </a:cxn>
                  <a:cxn ang="0">
                    <a:pos x="364" y="1158"/>
                  </a:cxn>
                  <a:cxn ang="0">
                    <a:pos x="532" y="1236"/>
                  </a:cxn>
                  <a:cxn ang="0">
                    <a:pos x="598" y="1220"/>
                  </a:cxn>
                  <a:cxn ang="0">
                    <a:pos x="652" y="1144"/>
                  </a:cxn>
                  <a:cxn ang="0">
                    <a:pos x="692" y="1000"/>
                  </a:cxn>
                  <a:cxn ang="0">
                    <a:pos x="712" y="768"/>
                  </a:cxn>
                  <a:cxn ang="0">
                    <a:pos x="674" y="636"/>
                  </a:cxn>
                  <a:cxn ang="0">
                    <a:pos x="616" y="568"/>
                  </a:cxn>
                  <a:cxn ang="0">
                    <a:pos x="528" y="534"/>
                  </a:cxn>
                  <a:cxn ang="0">
                    <a:pos x="348" y="538"/>
                  </a:cxn>
                  <a:cxn ang="0">
                    <a:pos x="276" y="510"/>
                  </a:cxn>
                  <a:cxn ang="0">
                    <a:pos x="252" y="444"/>
                  </a:cxn>
                  <a:cxn ang="0">
                    <a:pos x="242" y="130"/>
                  </a:cxn>
                </a:cxnLst>
                <a:rect l="0" t="0" r="r" b="b"/>
                <a:pathLst>
                  <a:path w="2694" h="2846">
                    <a:moveTo>
                      <a:pt x="2656" y="0"/>
                    </a:moveTo>
                    <a:lnTo>
                      <a:pt x="2656" y="0"/>
                    </a:lnTo>
                    <a:lnTo>
                      <a:pt x="2668" y="114"/>
                    </a:lnTo>
                    <a:lnTo>
                      <a:pt x="2680" y="234"/>
                    </a:lnTo>
                    <a:lnTo>
                      <a:pt x="2690" y="374"/>
                    </a:lnTo>
                    <a:lnTo>
                      <a:pt x="2694" y="448"/>
                    </a:lnTo>
                    <a:lnTo>
                      <a:pt x="2694" y="520"/>
                    </a:lnTo>
                    <a:lnTo>
                      <a:pt x="2694" y="588"/>
                    </a:lnTo>
                    <a:lnTo>
                      <a:pt x="2692" y="652"/>
                    </a:lnTo>
                    <a:lnTo>
                      <a:pt x="2686" y="708"/>
                    </a:lnTo>
                    <a:lnTo>
                      <a:pt x="2682" y="732"/>
                    </a:lnTo>
                    <a:lnTo>
                      <a:pt x="2678" y="756"/>
                    </a:lnTo>
                    <a:lnTo>
                      <a:pt x="2672" y="776"/>
                    </a:lnTo>
                    <a:lnTo>
                      <a:pt x="2664" y="792"/>
                    </a:lnTo>
                    <a:lnTo>
                      <a:pt x="2656" y="806"/>
                    </a:lnTo>
                    <a:lnTo>
                      <a:pt x="2648" y="816"/>
                    </a:lnTo>
                    <a:lnTo>
                      <a:pt x="2648" y="816"/>
                    </a:lnTo>
                    <a:lnTo>
                      <a:pt x="2630" y="830"/>
                    </a:lnTo>
                    <a:lnTo>
                      <a:pt x="2616" y="840"/>
                    </a:lnTo>
                    <a:lnTo>
                      <a:pt x="2602" y="846"/>
                    </a:lnTo>
                    <a:lnTo>
                      <a:pt x="2588" y="850"/>
                    </a:lnTo>
                    <a:lnTo>
                      <a:pt x="2576" y="850"/>
                    </a:lnTo>
                    <a:lnTo>
                      <a:pt x="2564" y="846"/>
                    </a:lnTo>
                    <a:lnTo>
                      <a:pt x="2550" y="842"/>
                    </a:lnTo>
                    <a:lnTo>
                      <a:pt x="2536" y="836"/>
                    </a:lnTo>
                    <a:lnTo>
                      <a:pt x="2500" y="818"/>
                    </a:lnTo>
                    <a:lnTo>
                      <a:pt x="2476" y="808"/>
                    </a:lnTo>
                    <a:lnTo>
                      <a:pt x="2450" y="796"/>
                    </a:lnTo>
                    <a:lnTo>
                      <a:pt x="2418" y="784"/>
                    </a:lnTo>
                    <a:lnTo>
                      <a:pt x="2382" y="774"/>
                    </a:lnTo>
                    <a:lnTo>
                      <a:pt x="2340" y="764"/>
                    </a:lnTo>
                    <a:lnTo>
                      <a:pt x="2290" y="754"/>
                    </a:lnTo>
                    <a:lnTo>
                      <a:pt x="2290" y="754"/>
                    </a:lnTo>
                    <a:lnTo>
                      <a:pt x="2264" y="752"/>
                    </a:lnTo>
                    <a:lnTo>
                      <a:pt x="2242" y="752"/>
                    </a:lnTo>
                    <a:lnTo>
                      <a:pt x="2220" y="758"/>
                    </a:lnTo>
                    <a:lnTo>
                      <a:pt x="2200" y="766"/>
                    </a:lnTo>
                    <a:lnTo>
                      <a:pt x="2184" y="780"/>
                    </a:lnTo>
                    <a:lnTo>
                      <a:pt x="2168" y="794"/>
                    </a:lnTo>
                    <a:lnTo>
                      <a:pt x="2152" y="812"/>
                    </a:lnTo>
                    <a:lnTo>
                      <a:pt x="2140" y="834"/>
                    </a:lnTo>
                    <a:lnTo>
                      <a:pt x="2128" y="856"/>
                    </a:lnTo>
                    <a:lnTo>
                      <a:pt x="2118" y="880"/>
                    </a:lnTo>
                    <a:lnTo>
                      <a:pt x="2110" y="908"/>
                    </a:lnTo>
                    <a:lnTo>
                      <a:pt x="2102" y="936"/>
                    </a:lnTo>
                    <a:lnTo>
                      <a:pt x="2096" y="964"/>
                    </a:lnTo>
                    <a:lnTo>
                      <a:pt x="2092" y="994"/>
                    </a:lnTo>
                    <a:lnTo>
                      <a:pt x="2084" y="1056"/>
                    </a:lnTo>
                    <a:lnTo>
                      <a:pt x="2080" y="1118"/>
                    </a:lnTo>
                    <a:lnTo>
                      <a:pt x="2078" y="1180"/>
                    </a:lnTo>
                    <a:lnTo>
                      <a:pt x="2078" y="1238"/>
                    </a:lnTo>
                    <a:lnTo>
                      <a:pt x="2080" y="1288"/>
                    </a:lnTo>
                    <a:lnTo>
                      <a:pt x="2084" y="1366"/>
                    </a:lnTo>
                    <a:lnTo>
                      <a:pt x="2088" y="1396"/>
                    </a:lnTo>
                    <a:lnTo>
                      <a:pt x="2088" y="1396"/>
                    </a:lnTo>
                    <a:lnTo>
                      <a:pt x="2094" y="1418"/>
                    </a:lnTo>
                    <a:lnTo>
                      <a:pt x="2104" y="1442"/>
                    </a:lnTo>
                    <a:lnTo>
                      <a:pt x="2118" y="1470"/>
                    </a:lnTo>
                    <a:lnTo>
                      <a:pt x="2128" y="1482"/>
                    </a:lnTo>
                    <a:lnTo>
                      <a:pt x="2138" y="1496"/>
                    </a:lnTo>
                    <a:lnTo>
                      <a:pt x="2150" y="1510"/>
                    </a:lnTo>
                    <a:lnTo>
                      <a:pt x="2164" y="1522"/>
                    </a:lnTo>
                    <a:lnTo>
                      <a:pt x="2178" y="1532"/>
                    </a:lnTo>
                    <a:lnTo>
                      <a:pt x="2194" y="1540"/>
                    </a:lnTo>
                    <a:lnTo>
                      <a:pt x="2212" y="1548"/>
                    </a:lnTo>
                    <a:lnTo>
                      <a:pt x="2232" y="1550"/>
                    </a:lnTo>
                    <a:lnTo>
                      <a:pt x="2232" y="1550"/>
                    </a:lnTo>
                    <a:lnTo>
                      <a:pt x="2244" y="1544"/>
                    </a:lnTo>
                    <a:lnTo>
                      <a:pt x="2274" y="1526"/>
                    </a:lnTo>
                    <a:lnTo>
                      <a:pt x="2294" y="1516"/>
                    </a:lnTo>
                    <a:lnTo>
                      <a:pt x="2318" y="1506"/>
                    </a:lnTo>
                    <a:lnTo>
                      <a:pt x="2342" y="1498"/>
                    </a:lnTo>
                    <a:lnTo>
                      <a:pt x="2368" y="1494"/>
                    </a:lnTo>
                    <a:lnTo>
                      <a:pt x="2396" y="1494"/>
                    </a:lnTo>
                    <a:lnTo>
                      <a:pt x="2410" y="1496"/>
                    </a:lnTo>
                    <a:lnTo>
                      <a:pt x="2424" y="1498"/>
                    </a:lnTo>
                    <a:lnTo>
                      <a:pt x="2436" y="1502"/>
                    </a:lnTo>
                    <a:lnTo>
                      <a:pt x="2450" y="1510"/>
                    </a:lnTo>
                    <a:lnTo>
                      <a:pt x="2462" y="1518"/>
                    </a:lnTo>
                    <a:lnTo>
                      <a:pt x="2474" y="1528"/>
                    </a:lnTo>
                    <a:lnTo>
                      <a:pt x="2486" y="1540"/>
                    </a:lnTo>
                    <a:lnTo>
                      <a:pt x="2498" y="1554"/>
                    </a:lnTo>
                    <a:lnTo>
                      <a:pt x="2508" y="1570"/>
                    </a:lnTo>
                    <a:lnTo>
                      <a:pt x="2518" y="1590"/>
                    </a:lnTo>
                    <a:lnTo>
                      <a:pt x="2526" y="1610"/>
                    </a:lnTo>
                    <a:lnTo>
                      <a:pt x="2534" y="1636"/>
                    </a:lnTo>
                    <a:lnTo>
                      <a:pt x="2542" y="1662"/>
                    </a:lnTo>
                    <a:lnTo>
                      <a:pt x="2546" y="1692"/>
                    </a:lnTo>
                    <a:lnTo>
                      <a:pt x="2546" y="1692"/>
                    </a:lnTo>
                    <a:lnTo>
                      <a:pt x="2564" y="1808"/>
                    </a:lnTo>
                    <a:lnTo>
                      <a:pt x="2576" y="1906"/>
                    </a:lnTo>
                    <a:lnTo>
                      <a:pt x="2582" y="1988"/>
                    </a:lnTo>
                    <a:lnTo>
                      <a:pt x="2582" y="2024"/>
                    </a:lnTo>
                    <a:lnTo>
                      <a:pt x="2582" y="2060"/>
                    </a:lnTo>
                    <a:lnTo>
                      <a:pt x="2580" y="2092"/>
                    </a:lnTo>
                    <a:lnTo>
                      <a:pt x="2576" y="2126"/>
                    </a:lnTo>
                    <a:lnTo>
                      <a:pt x="2566" y="2190"/>
                    </a:lnTo>
                    <a:lnTo>
                      <a:pt x="2552" y="2258"/>
                    </a:lnTo>
                    <a:lnTo>
                      <a:pt x="2532" y="2336"/>
                    </a:lnTo>
                    <a:lnTo>
                      <a:pt x="2532" y="2336"/>
                    </a:lnTo>
                    <a:lnTo>
                      <a:pt x="2474" y="2304"/>
                    </a:lnTo>
                    <a:lnTo>
                      <a:pt x="2388" y="2260"/>
                    </a:lnTo>
                    <a:lnTo>
                      <a:pt x="2336" y="2236"/>
                    </a:lnTo>
                    <a:lnTo>
                      <a:pt x="2280" y="2212"/>
                    </a:lnTo>
                    <a:lnTo>
                      <a:pt x="2222" y="2188"/>
                    </a:lnTo>
                    <a:lnTo>
                      <a:pt x="2160" y="2166"/>
                    </a:lnTo>
                    <a:lnTo>
                      <a:pt x="2100" y="2144"/>
                    </a:lnTo>
                    <a:lnTo>
                      <a:pt x="2038" y="2126"/>
                    </a:lnTo>
                    <a:lnTo>
                      <a:pt x="1978" y="2112"/>
                    </a:lnTo>
                    <a:lnTo>
                      <a:pt x="1922" y="2102"/>
                    </a:lnTo>
                    <a:lnTo>
                      <a:pt x="1894" y="2100"/>
                    </a:lnTo>
                    <a:lnTo>
                      <a:pt x="1868" y="2098"/>
                    </a:lnTo>
                    <a:lnTo>
                      <a:pt x="1842" y="2098"/>
                    </a:lnTo>
                    <a:lnTo>
                      <a:pt x="1818" y="2100"/>
                    </a:lnTo>
                    <a:lnTo>
                      <a:pt x="1796" y="2104"/>
                    </a:lnTo>
                    <a:lnTo>
                      <a:pt x="1774" y="2108"/>
                    </a:lnTo>
                    <a:lnTo>
                      <a:pt x="1754" y="2116"/>
                    </a:lnTo>
                    <a:lnTo>
                      <a:pt x="1738" y="2126"/>
                    </a:lnTo>
                    <a:lnTo>
                      <a:pt x="1738" y="2126"/>
                    </a:lnTo>
                    <a:lnTo>
                      <a:pt x="1680" y="2162"/>
                    </a:lnTo>
                    <a:lnTo>
                      <a:pt x="1658" y="2180"/>
                    </a:lnTo>
                    <a:lnTo>
                      <a:pt x="1640" y="2194"/>
                    </a:lnTo>
                    <a:lnTo>
                      <a:pt x="1626" y="2208"/>
                    </a:lnTo>
                    <a:lnTo>
                      <a:pt x="1614" y="2224"/>
                    </a:lnTo>
                    <a:lnTo>
                      <a:pt x="1608" y="2238"/>
                    </a:lnTo>
                    <a:lnTo>
                      <a:pt x="1604" y="2252"/>
                    </a:lnTo>
                    <a:lnTo>
                      <a:pt x="1602" y="2268"/>
                    </a:lnTo>
                    <a:lnTo>
                      <a:pt x="1602" y="2284"/>
                    </a:lnTo>
                    <a:lnTo>
                      <a:pt x="1606" y="2304"/>
                    </a:lnTo>
                    <a:lnTo>
                      <a:pt x="1610" y="2324"/>
                    </a:lnTo>
                    <a:lnTo>
                      <a:pt x="1624" y="2372"/>
                    </a:lnTo>
                    <a:lnTo>
                      <a:pt x="1644" y="2434"/>
                    </a:lnTo>
                    <a:lnTo>
                      <a:pt x="1644" y="2434"/>
                    </a:lnTo>
                    <a:lnTo>
                      <a:pt x="1652" y="2470"/>
                    </a:lnTo>
                    <a:lnTo>
                      <a:pt x="1658" y="2506"/>
                    </a:lnTo>
                    <a:lnTo>
                      <a:pt x="1662" y="2542"/>
                    </a:lnTo>
                    <a:lnTo>
                      <a:pt x="1662" y="2578"/>
                    </a:lnTo>
                    <a:lnTo>
                      <a:pt x="1658" y="2612"/>
                    </a:lnTo>
                    <a:lnTo>
                      <a:pt x="1652" y="2646"/>
                    </a:lnTo>
                    <a:lnTo>
                      <a:pt x="1644" y="2678"/>
                    </a:lnTo>
                    <a:lnTo>
                      <a:pt x="1630" y="2710"/>
                    </a:lnTo>
                    <a:lnTo>
                      <a:pt x="1614" y="2738"/>
                    </a:lnTo>
                    <a:lnTo>
                      <a:pt x="1594" y="2764"/>
                    </a:lnTo>
                    <a:lnTo>
                      <a:pt x="1582" y="2776"/>
                    </a:lnTo>
                    <a:lnTo>
                      <a:pt x="1570" y="2788"/>
                    </a:lnTo>
                    <a:lnTo>
                      <a:pt x="1558" y="2798"/>
                    </a:lnTo>
                    <a:lnTo>
                      <a:pt x="1544" y="2808"/>
                    </a:lnTo>
                    <a:lnTo>
                      <a:pt x="1528" y="2816"/>
                    </a:lnTo>
                    <a:lnTo>
                      <a:pt x="1512" y="2824"/>
                    </a:lnTo>
                    <a:lnTo>
                      <a:pt x="1496" y="2830"/>
                    </a:lnTo>
                    <a:lnTo>
                      <a:pt x="1478" y="2836"/>
                    </a:lnTo>
                    <a:lnTo>
                      <a:pt x="1458" y="2840"/>
                    </a:lnTo>
                    <a:lnTo>
                      <a:pt x="1438" y="2844"/>
                    </a:lnTo>
                    <a:lnTo>
                      <a:pt x="1418" y="2846"/>
                    </a:lnTo>
                    <a:lnTo>
                      <a:pt x="1394" y="2846"/>
                    </a:lnTo>
                    <a:lnTo>
                      <a:pt x="1394" y="2846"/>
                    </a:lnTo>
                    <a:lnTo>
                      <a:pt x="1372" y="2844"/>
                    </a:lnTo>
                    <a:lnTo>
                      <a:pt x="1352" y="2842"/>
                    </a:lnTo>
                    <a:lnTo>
                      <a:pt x="1330" y="2838"/>
                    </a:lnTo>
                    <a:lnTo>
                      <a:pt x="1310" y="2832"/>
                    </a:lnTo>
                    <a:lnTo>
                      <a:pt x="1292" y="2824"/>
                    </a:lnTo>
                    <a:lnTo>
                      <a:pt x="1272" y="2816"/>
                    </a:lnTo>
                    <a:lnTo>
                      <a:pt x="1254" y="2806"/>
                    </a:lnTo>
                    <a:lnTo>
                      <a:pt x="1238" y="2794"/>
                    </a:lnTo>
                    <a:lnTo>
                      <a:pt x="1222" y="2780"/>
                    </a:lnTo>
                    <a:lnTo>
                      <a:pt x="1206" y="2766"/>
                    </a:lnTo>
                    <a:lnTo>
                      <a:pt x="1192" y="2752"/>
                    </a:lnTo>
                    <a:lnTo>
                      <a:pt x="1180" y="2736"/>
                    </a:lnTo>
                    <a:lnTo>
                      <a:pt x="1166" y="2718"/>
                    </a:lnTo>
                    <a:lnTo>
                      <a:pt x="1154" y="2702"/>
                    </a:lnTo>
                    <a:lnTo>
                      <a:pt x="1134" y="2664"/>
                    </a:lnTo>
                    <a:lnTo>
                      <a:pt x="1116" y="2624"/>
                    </a:lnTo>
                    <a:lnTo>
                      <a:pt x="1104" y="2580"/>
                    </a:lnTo>
                    <a:lnTo>
                      <a:pt x="1094" y="2538"/>
                    </a:lnTo>
                    <a:lnTo>
                      <a:pt x="1088" y="2494"/>
                    </a:lnTo>
                    <a:lnTo>
                      <a:pt x="1086" y="2450"/>
                    </a:lnTo>
                    <a:lnTo>
                      <a:pt x="1090" y="2406"/>
                    </a:lnTo>
                    <a:lnTo>
                      <a:pt x="1096" y="2364"/>
                    </a:lnTo>
                    <a:lnTo>
                      <a:pt x="1106" y="2324"/>
                    </a:lnTo>
                    <a:lnTo>
                      <a:pt x="1106" y="2324"/>
                    </a:lnTo>
                    <a:lnTo>
                      <a:pt x="1118" y="2286"/>
                    </a:lnTo>
                    <a:lnTo>
                      <a:pt x="1126" y="2254"/>
                    </a:lnTo>
                    <a:lnTo>
                      <a:pt x="1128" y="2226"/>
                    </a:lnTo>
                    <a:lnTo>
                      <a:pt x="1130" y="2202"/>
                    </a:lnTo>
                    <a:lnTo>
                      <a:pt x="1126" y="2182"/>
                    </a:lnTo>
                    <a:lnTo>
                      <a:pt x="1120" y="2164"/>
                    </a:lnTo>
                    <a:lnTo>
                      <a:pt x="1110" y="2148"/>
                    </a:lnTo>
                    <a:lnTo>
                      <a:pt x="1098" y="2134"/>
                    </a:lnTo>
                    <a:lnTo>
                      <a:pt x="1084" y="2120"/>
                    </a:lnTo>
                    <a:lnTo>
                      <a:pt x="1068" y="2108"/>
                    </a:lnTo>
                    <a:lnTo>
                      <a:pt x="1028" y="2084"/>
                    </a:lnTo>
                    <a:lnTo>
                      <a:pt x="980" y="2060"/>
                    </a:lnTo>
                    <a:lnTo>
                      <a:pt x="954" y="2044"/>
                    </a:lnTo>
                    <a:lnTo>
                      <a:pt x="928" y="2026"/>
                    </a:lnTo>
                    <a:lnTo>
                      <a:pt x="928" y="2026"/>
                    </a:lnTo>
                    <a:lnTo>
                      <a:pt x="912" y="2018"/>
                    </a:lnTo>
                    <a:lnTo>
                      <a:pt x="896" y="2010"/>
                    </a:lnTo>
                    <a:lnTo>
                      <a:pt x="876" y="2002"/>
                    </a:lnTo>
                    <a:lnTo>
                      <a:pt x="854" y="1996"/>
                    </a:lnTo>
                    <a:lnTo>
                      <a:pt x="804" y="1984"/>
                    </a:lnTo>
                    <a:lnTo>
                      <a:pt x="748" y="1974"/>
                    </a:lnTo>
                    <a:lnTo>
                      <a:pt x="688" y="1966"/>
                    </a:lnTo>
                    <a:lnTo>
                      <a:pt x="624" y="1962"/>
                    </a:lnTo>
                    <a:lnTo>
                      <a:pt x="558" y="1958"/>
                    </a:lnTo>
                    <a:lnTo>
                      <a:pt x="492" y="1956"/>
                    </a:lnTo>
                    <a:lnTo>
                      <a:pt x="426" y="1958"/>
                    </a:lnTo>
                    <a:lnTo>
                      <a:pt x="362" y="1958"/>
                    </a:lnTo>
                    <a:lnTo>
                      <a:pt x="302" y="1962"/>
                    </a:lnTo>
                    <a:lnTo>
                      <a:pt x="246" y="1966"/>
                    </a:lnTo>
                    <a:lnTo>
                      <a:pt x="198" y="1970"/>
                    </a:lnTo>
                    <a:lnTo>
                      <a:pt x="156" y="1976"/>
                    </a:lnTo>
                    <a:lnTo>
                      <a:pt x="124" y="1982"/>
                    </a:lnTo>
                    <a:lnTo>
                      <a:pt x="102" y="1990"/>
                    </a:lnTo>
                    <a:lnTo>
                      <a:pt x="102" y="1990"/>
                    </a:lnTo>
                    <a:lnTo>
                      <a:pt x="94" y="1992"/>
                    </a:lnTo>
                    <a:lnTo>
                      <a:pt x="88" y="1994"/>
                    </a:lnTo>
                    <a:lnTo>
                      <a:pt x="80" y="1992"/>
                    </a:lnTo>
                    <a:lnTo>
                      <a:pt x="74" y="1990"/>
                    </a:lnTo>
                    <a:lnTo>
                      <a:pt x="68" y="1988"/>
                    </a:lnTo>
                    <a:lnTo>
                      <a:pt x="62" y="1982"/>
                    </a:lnTo>
                    <a:lnTo>
                      <a:pt x="52" y="1970"/>
                    </a:lnTo>
                    <a:lnTo>
                      <a:pt x="44" y="1952"/>
                    </a:lnTo>
                    <a:lnTo>
                      <a:pt x="36" y="1930"/>
                    </a:lnTo>
                    <a:lnTo>
                      <a:pt x="30" y="1906"/>
                    </a:lnTo>
                    <a:lnTo>
                      <a:pt x="26" y="1878"/>
                    </a:lnTo>
                    <a:lnTo>
                      <a:pt x="18" y="1816"/>
                    </a:lnTo>
                    <a:lnTo>
                      <a:pt x="12" y="1750"/>
                    </a:lnTo>
                    <a:lnTo>
                      <a:pt x="2" y="1618"/>
                    </a:lnTo>
                    <a:lnTo>
                      <a:pt x="2" y="1618"/>
                    </a:lnTo>
                    <a:lnTo>
                      <a:pt x="0" y="1586"/>
                    </a:lnTo>
                    <a:lnTo>
                      <a:pt x="0" y="1548"/>
                    </a:lnTo>
                    <a:lnTo>
                      <a:pt x="2" y="1508"/>
                    </a:lnTo>
                    <a:lnTo>
                      <a:pt x="8" y="1464"/>
                    </a:lnTo>
                    <a:lnTo>
                      <a:pt x="14" y="1420"/>
                    </a:lnTo>
                    <a:lnTo>
                      <a:pt x="24" y="1374"/>
                    </a:lnTo>
                    <a:lnTo>
                      <a:pt x="34" y="1328"/>
                    </a:lnTo>
                    <a:lnTo>
                      <a:pt x="48" y="1286"/>
                    </a:lnTo>
                    <a:lnTo>
                      <a:pt x="64" y="1244"/>
                    </a:lnTo>
                    <a:lnTo>
                      <a:pt x="82" y="1206"/>
                    </a:lnTo>
                    <a:lnTo>
                      <a:pt x="102" y="1172"/>
                    </a:lnTo>
                    <a:lnTo>
                      <a:pt x="112" y="1156"/>
                    </a:lnTo>
                    <a:lnTo>
                      <a:pt x="124" y="1142"/>
                    </a:lnTo>
                    <a:lnTo>
                      <a:pt x="136" y="1130"/>
                    </a:lnTo>
                    <a:lnTo>
                      <a:pt x="148" y="1120"/>
                    </a:lnTo>
                    <a:lnTo>
                      <a:pt x="162" y="1112"/>
                    </a:lnTo>
                    <a:lnTo>
                      <a:pt x="176" y="1104"/>
                    </a:lnTo>
                    <a:lnTo>
                      <a:pt x="190" y="1100"/>
                    </a:lnTo>
                    <a:lnTo>
                      <a:pt x="204" y="1098"/>
                    </a:lnTo>
                    <a:lnTo>
                      <a:pt x="220" y="1098"/>
                    </a:lnTo>
                    <a:lnTo>
                      <a:pt x="234" y="1100"/>
                    </a:lnTo>
                    <a:lnTo>
                      <a:pt x="234" y="1100"/>
                    </a:lnTo>
                    <a:lnTo>
                      <a:pt x="268" y="1110"/>
                    </a:lnTo>
                    <a:lnTo>
                      <a:pt x="300" y="1122"/>
                    </a:lnTo>
                    <a:lnTo>
                      <a:pt x="332" y="1140"/>
                    </a:lnTo>
                    <a:lnTo>
                      <a:pt x="364" y="1158"/>
                    </a:lnTo>
                    <a:lnTo>
                      <a:pt x="428" y="1196"/>
                    </a:lnTo>
                    <a:lnTo>
                      <a:pt x="458" y="1212"/>
                    </a:lnTo>
                    <a:lnTo>
                      <a:pt x="488" y="1224"/>
                    </a:lnTo>
                    <a:lnTo>
                      <a:pt x="518" y="1234"/>
                    </a:lnTo>
                    <a:lnTo>
                      <a:pt x="532" y="1236"/>
                    </a:lnTo>
                    <a:lnTo>
                      <a:pt x="546" y="1236"/>
                    </a:lnTo>
                    <a:lnTo>
                      <a:pt x="560" y="1236"/>
                    </a:lnTo>
                    <a:lnTo>
                      <a:pt x="572" y="1232"/>
                    </a:lnTo>
                    <a:lnTo>
                      <a:pt x="584" y="1226"/>
                    </a:lnTo>
                    <a:lnTo>
                      <a:pt x="598" y="1220"/>
                    </a:lnTo>
                    <a:lnTo>
                      <a:pt x="610" y="1210"/>
                    </a:lnTo>
                    <a:lnTo>
                      <a:pt x="620" y="1198"/>
                    </a:lnTo>
                    <a:lnTo>
                      <a:pt x="632" y="1182"/>
                    </a:lnTo>
                    <a:lnTo>
                      <a:pt x="642" y="1166"/>
                    </a:lnTo>
                    <a:lnTo>
                      <a:pt x="652" y="1144"/>
                    </a:lnTo>
                    <a:lnTo>
                      <a:pt x="662" y="1120"/>
                    </a:lnTo>
                    <a:lnTo>
                      <a:pt x="670" y="1094"/>
                    </a:lnTo>
                    <a:lnTo>
                      <a:pt x="678" y="1062"/>
                    </a:lnTo>
                    <a:lnTo>
                      <a:pt x="678" y="1062"/>
                    </a:lnTo>
                    <a:lnTo>
                      <a:pt x="692" y="1000"/>
                    </a:lnTo>
                    <a:lnTo>
                      <a:pt x="702" y="944"/>
                    </a:lnTo>
                    <a:lnTo>
                      <a:pt x="710" y="892"/>
                    </a:lnTo>
                    <a:lnTo>
                      <a:pt x="714" y="846"/>
                    </a:lnTo>
                    <a:lnTo>
                      <a:pt x="714" y="806"/>
                    </a:lnTo>
                    <a:lnTo>
                      <a:pt x="712" y="768"/>
                    </a:lnTo>
                    <a:lnTo>
                      <a:pt x="708" y="734"/>
                    </a:lnTo>
                    <a:lnTo>
                      <a:pt x="702" y="706"/>
                    </a:lnTo>
                    <a:lnTo>
                      <a:pt x="694" y="680"/>
                    </a:lnTo>
                    <a:lnTo>
                      <a:pt x="684" y="656"/>
                    </a:lnTo>
                    <a:lnTo>
                      <a:pt x="674" y="636"/>
                    </a:lnTo>
                    <a:lnTo>
                      <a:pt x="662" y="618"/>
                    </a:lnTo>
                    <a:lnTo>
                      <a:pt x="650" y="604"/>
                    </a:lnTo>
                    <a:lnTo>
                      <a:pt x="638" y="590"/>
                    </a:lnTo>
                    <a:lnTo>
                      <a:pt x="616" y="568"/>
                    </a:lnTo>
                    <a:lnTo>
                      <a:pt x="616" y="568"/>
                    </a:lnTo>
                    <a:lnTo>
                      <a:pt x="606" y="560"/>
                    </a:lnTo>
                    <a:lnTo>
                      <a:pt x="598" y="554"/>
                    </a:lnTo>
                    <a:lnTo>
                      <a:pt x="576" y="544"/>
                    </a:lnTo>
                    <a:lnTo>
                      <a:pt x="552" y="538"/>
                    </a:lnTo>
                    <a:lnTo>
                      <a:pt x="528" y="534"/>
                    </a:lnTo>
                    <a:lnTo>
                      <a:pt x="502" y="532"/>
                    </a:lnTo>
                    <a:lnTo>
                      <a:pt x="476" y="532"/>
                    </a:lnTo>
                    <a:lnTo>
                      <a:pt x="422" y="536"/>
                    </a:lnTo>
                    <a:lnTo>
                      <a:pt x="372" y="538"/>
                    </a:lnTo>
                    <a:lnTo>
                      <a:pt x="348" y="538"/>
                    </a:lnTo>
                    <a:lnTo>
                      <a:pt x="328" y="534"/>
                    </a:lnTo>
                    <a:lnTo>
                      <a:pt x="308" y="530"/>
                    </a:lnTo>
                    <a:lnTo>
                      <a:pt x="290" y="522"/>
                    </a:lnTo>
                    <a:lnTo>
                      <a:pt x="284" y="516"/>
                    </a:lnTo>
                    <a:lnTo>
                      <a:pt x="276" y="510"/>
                    </a:lnTo>
                    <a:lnTo>
                      <a:pt x="272" y="502"/>
                    </a:lnTo>
                    <a:lnTo>
                      <a:pt x="266" y="494"/>
                    </a:lnTo>
                    <a:lnTo>
                      <a:pt x="266" y="494"/>
                    </a:lnTo>
                    <a:lnTo>
                      <a:pt x="258" y="472"/>
                    </a:lnTo>
                    <a:lnTo>
                      <a:pt x="252" y="444"/>
                    </a:lnTo>
                    <a:lnTo>
                      <a:pt x="248" y="412"/>
                    </a:lnTo>
                    <a:lnTo>
                      <a:pt x="244" y="376"/>
                    </a:lnTo>
                    <a:lnTo>
                      <a:pt x="240" y="294"/>
                    </a:lnTo>
                    <a:lnTo>
                      <a:pt x="240" y="210"/>
                    </a:lnTo>
                    <a:lnTo>
                      <a:pt x="242" y="130"/>
                    </a:lnTo>
                    <a:lnTo>
                      <a:pt x="246" y="62"/>
                    </a:lnTo>
                    <a:lnTo>
                      <a:pt x="250" y="0"/>
                    </a:lnTo>
                    <a:lnTo>
                      <a:pt x="265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" name="Group 8" descr="Globe icon."/>
          <p:cNvGrpSpPr/>
          <p:nvPr/>
        </p:nvGrpSpPr>
        <p:grpSpPr>
          <a:xfrm>
            <a:off x="4459309" y="3059441"/>
            <a:ext cx="822694" cy="2385053"/>
            <a:chOff x="4459309" y="3059441"/>
            <a:chExt cx="822694" cy="2385053"/>
          </a:xfrm>
        </p:grpSpPr>
        <p:sp>
          <p:nvSpPr>
            <p:cNvPr id="202" name="Freeform 20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13305690" flipH="1">
              <a:off x="4459309" y="3059441"/>
              <a:ext cx="455371" cy="2137531"/>
            </a:xfrm>
            <a:custGeom>
              <a:avLst/>
              <a:gdLst>
                <a:gd name="T0" fmla="*/ 6 w 490"/>
                <a:gd name="T1" fmla="*/ 2247 h 4288"/>
                <a:gd name="T2" fmla="*/ 2 w 490"/>
                <a:gd name="T3" fmla="*/ 2352 h 4288"/>
                <a:gd name="T4" fmla="*/ 0 w 490"/>
                <a:gd name="T5" fmla="*/ 2456 h 4288"/>
                <a:gd name="T6" fmla="*/ 4 w 490"/>
                <a:gd name="T7" fmla="*/ 2658 h 4288"/>
                <a:gd name="T8" fmla="*/ 17 w 490"/>
                <a:gd name="T9" fmla="*/ 2853 h 4288"/>
                <a:gd name="T10" fmla="*/ 36 w 490"/>
                <a:gd name="T11" fmla="*/ 3040 h 4288"/>
                <a:gd name="T12" fmla="*/ 63 w 490"/>
                <a:gd name="T13" fmla="*/ 3219 h 4288"/>
                <a:gd name="T14" fmla="*/ 96 w 490"/>
                <a:gd name="T15" fmla="*/ 3387 h 4288"/>
                <a:gd name="T16" fmla="*/ 133 w 490"/>
                <a:gd name="T17" fmla="*/ 3545 h 4288"/>
                <a:gd name="T18" fmla="*/ 173 w 490"/>
                <a:gd name="T19" fmla="*/ 3689 h 4288"/>
                <a:gd name="T20" fmla="*/ 215 w 490"/>
                <a:gd name="T21" fmla="*/ 3821 h 4288"/>
                <a:gd name="T22" fmla="*/ 259 w 490"/>
                <a:gd name="T23" fmla="*/ 3938 h 4288"/>
                <a:gd name="T24" fmla="*/ 302 w 490"/>
                <a:gd name="T25" fmla="*/ 4041 h 4288"/>
                <a:gd name="T26" fmla="*/ 345 w 490"/>
                <a:gd name="T27" fmla="*/ 4127 h 4288"/>
                <a:gd name="T28" fmla="*/ 385 w 490"/>
                <a:gd name="T29" fmla="*/ 4196 h 4288"/>
                <a:gd name="T30" fmla="*/ 423 w 490"/>
                <a:gd name="T31" fmla="*/ 4246 h 4288"/>
                <a:gd name="T32" fmla="*/ 439 w 490"/>
                <a:gd name="T33" fmla="*/ 4264 h 4288"/>
                <a:gd name="T34" fmla="*/ 455 w 490"/>
                <a:gd name="T35" fmla="*/ 4277 h 4288"/>
                <a:gd name="T36" fmla="*/ 469 w 490"/>
                <a:gd name="T37" fmla="*/ 4285 h 4288"/>
                <a:gd name="T38" fmla="*/ 483 w 490"/>
                <a:gd name="T39" fmla="*/ 4288 h 4288"/>
                <a:gd name="T40" fmla="*/ 486 w 490"/>
                <a:gd name="T41" fmla="*/ 4287 h 4288"/>
                <a:gd name="T42" fmla="*/ 490 w 490"/>
                <a:gd name="T43" fmla="*/ 4286 h 4288"/>
                <a:gd name="T44" fmla="*/ 487 w 490"/>
                <a:gd name="T45" fmla="*/ 3370 h 4288"/>
                <a:gd name="T46" fmla="*/ 479 w 490"/>
                <a:gd name="T47" fmla="*/ 2581 h 4288"/>
                <a:gd name="T48" fmla="*/ 466 w 490"/>
                <a:gd name="T49" fmla="*/ 1910 h 4288"/>
                <a:gd name="T50" fmla="*/ 452 w 490"/>
                <a:gd name="T51" fmla="*/ 1349 h 4288"/>
                <a:gd name="T52" fmla="*/ 435 w 490"/>
                <a:gd name="T53" fmla="*/ 886 h 4288"/>
                <a:gd name="T54" fmla="*/ 416 w 490"/>
                <a:gd name="T55" fmla="*/ 513 h 4288"/>
                <a:gd name="T56" fmla="*/ 398 w 490"/>
                <a:gd name="T57" fmla="*/ 221 h 4288"/>
                <a:gd name="T58" fmla="*/ 380 w 490"/>
                <a:gd name="T59" fmla="*/ 0 h 4288"/>
                <a:gd name="T60" fmla="*/ 368 w 490"/>
                <a:gd name="T61" fmla="*/ 40 h 4288"/>
                <a:gd name="T62" fmla="*/ 331 w 490"/>
                <a:gd name="T63" fmla="*/ 162 h 4288"/>
                <a:gd name="T64" fmla="*/ 284 w 490"/>
                <a:gd name="T65" fmla="*/ 342 h 4288"/>
                <a:gd name="T66" fmla="*/ 227 w 490"/>
                <a:gd name="T67" fmla="*/ 576 h 4288"/>
                <a:gd name="T68" fmla="*/ 185 w 490"/>
                <a:gd name="T69" fmla="*/ 786 h 4288"/>
                <a:gd name="T70" fmla="*/ 156 w 490"/>
                <a:gd name="T71" fmla="*/ 943 h 4288"/>
                <a:gd name="T72" fmla="*/ 127 w 490"/>
                <a:gd name="T73" fmla="*/ 1111 h 4288"/>
                <a:gd name="T74" fmla="*/ 100 w 490"/>
                <a:gd name="T75" fmla="*/ 1292 h 4288"/>
                <a:gd name="T76" fmla="*/ 74 w 490"/>
                <a:gd name="T77" fmla="*/ 1485 h 4288"/>
                <a:gd name="T78" fmla="*/ 51 w 490"/>
                <a:gd name="T79" fmla="*/ 1688 h 4288"/>
                <a:gd name="T80" fmla="*/ 30 w 490"/>
                <a:gd name="T81" fmla="*/ 1904 h 4288"/>
                <a:gd name="T82" fmla="*/ 14 w 490"/>
                <a:gd name="T83" fmla="*/ 2130 h 4288"/>
                <a:gd name="T84" fmla="*/ 6 w 490"/>
                <a:gd name="T85" fmla="*/ 2247 h 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0" h="4288">
                  <a:moveTo>
                    <a:pt x="6" y="2247"/>
                  </a:moveTo>
                  <a:lnTo>
                    <a:pt x="6" y="2247"/>
                  </a:lnTo>
                  <a:lnTo>
                    <a:pt x="4" y="2300"/>
                  </a:lnTo>
                  <a:lnTo>
                    <a:pt x="2" y="2352"/>
                  </a:lnTo>
                  <a:lnTo>
                    <a:pt x="1" y="2404"/>
                  </a:lnTo>
                  <a:lnTo>
                    <a:pt x="0" y="2456"/>
                  </a:lnTo>
                  <a:lnTo>
                    <a:pt x="1" y="2557"/>
                  </a:lnTo>
                  <a:lnTo>
                    <a:pt x="4" y="2658"/>
                  </a:lnTo>
                  <a:lnTo>
                    <a:pt x="9" y="2757"/>
                  </a:lnTo>
                  <a:lnTo>
                    <a:pt x="17" y="2853"/>
                  </a:lnTo>
                  <a:lnTo>
                    <a:pt x="25" y="2948"/>
                  </a:lnTo>
                  <a:lnTo>
                    <a:pt x="36" y="3040"/>
                  </a:lnTo>
                  <a:lnTo>
                    <a:pt x="49" y="3130"/>
                  </a:lnTo>
                  <a:lnTo>
                    <a:pt x="63" y="3219"/>
                  </a:lnTo>
                  <a:lnTo>
                    <a:pt x="79" y="3304"/>
                  </a:lnTo>
                  <a:lnTo>
                    <a:pt x="96" y="3387"/>
                  </a:lnTo>
                  <a:lnTo>
                    <a:pt x="114" y="3467"/>
                  </a:lnTo>
                  <a:lnTo>
                    <a:pt x="133" y="3545"/>
                  </a:lnTo>
                  <a:lnTo>
                    <a:pt x="153" y="3618"/>
                  </a:lnTo>
                  <a:lnTo>
                    <a:pt x="173" y="3689"/>
                  </a:lnTo>
                  <a:lnTo>
                    <a:pt x="194" y="3756"/>
                  </a:lnTo>
                  <a:lnTo>
                    <a:pt x="215" y="3821"/>
                  </a:lnTo>
                  <a:lnTo>
                    <a:pt x="237" y="3882"/>
                  </a:lnTo>
                  <a:lnTo>
                    <a:pt x="259" y="3938"/>
                  </a:lnTo>
                  <a:lnTo>
                    <a:pt x="280" y="3992"/>
                  </a:lnTo>
                  <a:lnTo>
                    <a:pt x="302" y="4041"/>
                  </a:lnTo>
                  <a:lnTo>
                    <a:pt x="324" y="4086"/>
                  </a:lnTo>
                  <a:lnTo>
                    <a:pt x="345" y="4127"/>
                  </a:lnTo>
                  <a:lnTo>
                    <a:pt x="366" y="4163"/>
                  </a:lnTo>
                  <a:lnTo>
                    <a:pt x="385" y="4196"/>
                  </a:lnTo>
                  <a:lnTo>
                    <a:pt x="405" y="4224"/>
                  </a:lnTo>
                  <a:lnTo>
                    <a:pt x="423" y="4246"/>
                  </a:lnTo>
                  <a:lnTo>
                    <a:pt x="431" y="4256"/>
                  </a:lnTo>
                  <a:lnTo>
                    <a:pt x="439" y="4264"/>
                  </a:lnTo>
                  <a:lnTo>
                    <a:pt x="448" y="4271"/>
                  </a:lnTo>
                  <a:lnTo>
                    <a:pt x="455" y="4277"/>
                  </a:lnTo>
                  <a:lnTo>
                    <a:pt x="462" y="4282"/>
                  </a:lnTo>
                  <a:lnTo>
                    <a:pt x="469" y="4285"/>
                  </a:lnTo>
                  <a:lnTo>
                    <a:pt x="477" y="4287"/>
                  </a:lnTo>
                  <a:lnTo>
                    <a:pt x="483" y="4288"/>
                  </a:lnTo>
                  <a:lnTo>
                    <a:pt x="483" y="4288"/>
                  </a:lnTo>
                  <a:lnTo>
                    <a:pt x="486" y="4287"/>
                  </a:lnTo>
                  <a:lnTo>
                    <a:pt x="490" y="4286"/>
                  </a:lnTo>
                  <a:lnTo>
                    <a:pt x="490" y="4286"/>
                  </a:lnTo>
                  <a:lnTo>
                    <a:pt x="489" y="3811"/>
                  </a:lnTo>
                  <a:lnTo>
                    <a:pt x="487" y="3370"/>
                  </a:lnTo>
                  <a:lnTo>
                    <a:pt x="483" y="2960"/>
                  </a:lnTo>
                  <a:lnTo>
                    <a:pt x="479" y="2581"/>
                  </a:lnTo>
                  <a:lnTo>
                    <a:pt x="474" y="2232"/>
                  </a:lnTo>
                  <a:lnTo>
                    <a:pt x="466" y="1910"/>
                  </a:lnTo>
                  <a:lnTo>
                    <a:pt x="460" y="1617"/>
                  </a:lnTo>
                  <a:lnTo>
                    <a:pt x="452" y="1349"/>
                  </a:lnTo>
                  <a:lnTo>
                    <a:pt x="443" y="1106"/>
                  </a:lnTo>
                  <a:lnTo>
                    <a:pt x="435" y="886"/>
                  </a:lnTo>
                  <a:lnTo>
                    <a:pt x="426" y="690"/>
                  </a:lnTo>
                  <a:lnTo>
                    <a:pt x="416" y="513"/>
                  </a:lnTo>
                  <a:lnTo>
                    <a:pt x="407" y="358"/>
                  </a:lnTo>
                  <a:lnTo>
                    <a:pt x="398" y="221"/>
                  </a:lnTo>
                  <a:lnTo>
                    <a:pt x="388" y="103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368" y="40"/>
                  </a:lnTo>
                  <a:lnTo>
                    <a:pt x="351" y="94"/>
                  </a:lnTo>
                  <a:lnTo>
                    <a:pt x="331" y="162"/>
                  </a:lnTo>
                  <a:lnTo>
                    <a:pt x="308" y="244"/>
                  </a:lnTo>
                  <a:lnTo>
                    <a:pt x="284" y="342"/>
                  </a:lnTo>
                  <a:lnTo>
                    <a:pt x="257" y="452"/>
                  </a:lnTo>
                  <a:lnTo>
                    <a:pt x="227" y="576"/>
                  </a:lnTo>
                  <a:lnTo>
                    <a:pt x="199" y="713"/>
                  </a:lnTo>
                  <a:lnTo>
                    <a:pt x="185" y="786"/>
                  </a:lnTo>
                  <a:lnTo>
                    <a:pt x="169" y="863"/>
                  </a:lnTo>
                  <a:lnTo>
                    <a:pt x="156" y="943"/>
                  </a:lnTo>
                  <a:lnTo>
                    <a:pt x="141" y="1026"/>
                  </a:lnTo>
                  <a:lnTo>
                    <a:pt x="127" y="1111"/>
                  </a:lnTo>
                  <a:lnTo>
                    <a:pt x="113" y="1200"/>
                  </a:lnTo>
                  <a:lnTo>
                    <a:pt x="100" y="1292"/>
                  </a:lnTo>
                  <a:lnTo>
                    <a:pt x="86" y="1387"/>
                  </a:lnTo>
                  <a:lnTo>
                    <a:pt x="74" y="1485"/>
                  </a:lnTo>
                  <a:lnTo>
                    <a:pt x="62" y="1586"/>
                  </a:lnTo>
                  <a:lnTo>
                    <a:pt x="51" y="1688"/>
                  </a:lnTo>
                  <a:lnTo>
                    <a:pt x="41" y="1795"/>
                  </a:lnTo>
                  <a:lnTo>
                    <a:pt x="30" y="1904"/>
                  </a:lnTo>
                  <a:lnTo>
                    <a:pt x="22" y="2015"/>
                  </a:lnTo>
                  <a:lnTo>
                    <a:pt x="14" y="2130"/>
                  </a:lnTo>
                  <a:lnTo>
                    <a:pt x="6" y="2247"/>
                  </a:lnTo>
                  <a:lnTo>
                    <a:pt x="6" y="2247"/>
                  </a:lnTo>
                  <a:close/>
                </a:path>
              </a:pathLst>
            </a:custGeom>
            <a:solidFill>
              <a:srgbClr val="245D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20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13305690" flipH="1">
              <a:off x="4715424" y="3292008"/>
              <a:ext cx="455371" cy="2152486"/>
            </a:xfrm>
            <a:custGeom>
              <a:avLst/>
              <a:gdLst>
                <a:gd name="T0" fmla="*/ 490 w 490"/>
                <a:gd name="T1" fmla="*/ 2231 h 4318"/>
                <a:gd name="T2" fmla="*/ 489 w 490"/>
                <a:gd name="T3" fmla="*/ 2127 h 4318"/>
                <a:gd name="T4" fmla="*/ 485 w 490"/>
                <a:gd name="T5" fmla="*/ 2022 h 4318"/>
                <a:gd name="T6" fmla="*/ 469 w 490"/>
                <a:gd name="T7" fmla="*/ 1816 h 4318"/>
                <a:gd name="T8" fmla="*/ 446 w 490"/>
                <a:gd name="T9" fmla="*/ 1611 h 4318"/>
                <a:gd name="T10" fmla="*/ 415 w 490"/>
                <a:gd name="T11" fmla="*/ 1412 h 4318"/>
                <a:gd name="T12" fmla="*/ 379 w 490"/>
                <a:gd name="T13" fmla="*/ 1220 h 4318"/>
                <a:gd name="T14" fmla="*/ 339 w 490"/>
                <a:gd name="T15" fmla="*/ 1035 h 4318"/>
                <a:gd name="T16" fmla="*/ 295 w 490"/>
                <a:gd name="T17" fmla="*/ 861 h 4318"/>
                <a:gd name="T18" fmla="*/ 250 w 490"/>
                <a:gd name="T19" fmla="*/ 698 h 4318"/>
                <a:gd name="T20" fmla="*/ 206 w 490"/>
                <a:gd name="T21" fmla="*/ 547 h 4318"/>
                <a:gd name="T22" fmla="*/ 162 w 490"/>
                <a:gd name="T23" fmla="*/ 412 h 4318"/>
                <a:gd name="T24" fmla="*/ 86 w 490"/>
                <a:gd name="T25" fmla="*/ 192 h 4318"/>
                <a:gd name="T26" fmla="*/ 31 w 490"/>
                <a:gd name="T27" fmla="*/ 50 h 4318"/>
                <a:gd name="T28" fmla="*/ 10 w 490"/>
                <a:gd name="T29" fmla="*/ 0 h 4318"/>
                <a:gd name="T30" fmla="*/ 0 w 490"/>
                <a:gd name="T31" fmla="*/ 32 h 4318"/>
                <a:gd name="T32" fmla="*/ 18 w 490"/>
                <a:gd name="T33" fmla="*/ 253 h 4318"/>
                <a:gd name="T34" fmla="*/ 36 w 490"/>
                <a:gd name="T35" fmla="*/ 545 h 4318"/>
                <a:gd name="T36" fmla="*/ 55 w 490"/>
                <a:gd name="T37" fmla="*/ 918 h 4318"/>
                <a:gd name="T38" fmla="*/ 72 w 490"/>
                <a:gd name="T39" fmla="*/ 1381 h 4318"/>
                <a:gd name="T40" fmla="*/ 86 w 490"/>
                <a:gd name="T41" fmla="*/ 1942 h 4318"/>
                <a:gd name="T42" fmla="*/ 99 w 490"/>
                <a:gd name="T43" fmla="*/ 2613 h 4318"/>
                <a:gd name="T44" fmla="*/ 107 w 490"/>
                <a:gd name="T45" fmla="*/ 3402 h 4318"/>
                <a:gd name="T46" fmla="*/ 110 w 490"/>
                <a:gd name="T47" fmla="*/ 4318 h 4318"/>
                <a:gd name="T48" fmla="*/ 115 w 490"/>
                <a:gd name="T49" fmla="*/ 4316 h 4318"/>
                <a:gd name="T50" fmla="*/ 128 w 490"/>
                <a:gd name="T51" fmla="*/ 4307 h 4318"/>
                <a:gd name="T52" fmla="*/ 141 w 490"/>
                <a:gd name="T53" fmla="*/ 4293 h 4318"/>
                <a:gd name="T54" fmla="*/ 161 w 490"/>
                <a:gd name="T55" fmla="*/ 4263 h 4318"/>
                <a:gd name="T56" fmla="*/ 190 w 490"/>
                <a:gd name="T57" fmla="*/ 4206 h 4318"/>
                <a:gd name="T58" fmla="*/ 221 w 490"/>
                <a:gd name="T59" fmla="*/ 4131 h 4318"/>
                <a:gd name="T60" fmla="*/ 252 w 490"/>
                <a:gd name="T61" fmla="*/ 4039 h 4318"/>
                <a:gd name="T62" fmla="*/ 284 w 490"/>
                <a:gd name="T63" fmla="*/ 3932 h 4318"/>
                <a:gd name="T64" fmla="*/ 315 w 490"/>
                <a:gd name="T65" fmla="*/ 3809 h 4318"/>
                <a:gd name="T66" fmla="*/ 346 w 490"/>
                <a:gd name="T67" fmla="*/ 3674 h 4318"/>
                <a:gd name="T68" fmla="*/ 375 w 490"/>
                <a:gd name="T69" fmla="*/ 3526 h 4318"/>
                <a:gd name="T70" fmla="*/ 402 w 490"/>
                <a:gd name="T71" fmla="*/ 3366 h 4318"/>
                <a:gd name="T72" fmla="*/ 427 w 490"/>
                <a:gd name="T73" fmla="*/ 3197 h 4318"/>
                <a:gd name="T74" fmla="*/ 448 w 490"/>
                <a:gd name="T75" fmla="*/ 3017 h 4318"/>
                <a:gd name="T76" fmla="*/ 465 w 490"/>
                <a:gd name="T77" fmla="*/ 2830 h 4318"/>
                <a:gd name="T78" fmla="*/ 479 w 490"/>
                <a:gd name="T79" fmla="*/ 2636 h 4318"/>
                <a:gd name="T80" fmla="*/ 487 w 490"/>
                <a:gd name="T81" fmla="*/ 2436 h 4318"/>
                <a:gd name="T82" fmla="*/ 490 w 490"/>
                <a:gd name="T83" fmla="*/ 2231 h 4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0" h="4318">
                  <a:moveTo>
                    <a:pt x="490" y="2231"/>
                  </a:moveTo>
                  <a:lnTo>
                    <a:pt x="490" y="2231"/>
                  </a:lnTo>
                  <a:lnTo>
                    <a:pt x="490" y="2179"/>
                  </a:lnTo>
                  <a:lnTo>
                    <a:pt x="489" y="2127"/>
                  </a:lnTo>
                  <a:lnTo>
                    <a:pt x="487" y="2074"/>
                  </a:lnTo>
                  <a:lnTo>
                    <a:pt x="485" y="2022"/>
                  </a:lnTo>
                  <a:lnTo>
                    <a:pt x="479" y="1919"/>
                  </a:lnTo>
                  <a:lnTo>
                    <a:pt x="469" y="1816"/>
                  </a:lnTo>
                  <a:lnTo>
                    <a:pt x="459" y="1713"/>
                  </a:lnTo>
                  <a:lnTo>
                    <a:pt x="446" y="1611"/>
                  </a:lnTo>
                  <a:lnTo>
                    <a:pt x="431" y="1512"/>
                  </a:lnTo>
                  <a:lnTo>
                    <a:pt x="415" y="1412"/>
                  </a:lnTo>
                  <a:lnTo>
                    <a:pt x="398" y="1315"/>
                  </a:lnTo>
                  <a:lnTo>
                    <a:pt x="379" y="1220"/>
                  </a:lnTo>
                  <a:lnTo>
                    <a:pt x="359" y="1126"/>
                  </a:lnTo>
                  <a:lnTo>
                    <a:pt x="339" y="1035"/>
                  </a:lnTo>
                  <a:lnTo>
                    <a:pt x="317" y="947"/>
                  </a:lnTo>
                  <a:lnTo>
                    <a:pt x="295" y="861"/>
                  </a:lnTo>
                  <a:lnTo>
                    <a:pt x="273" y="778"/>
                  </a:lnTo>
                  <a:lnTo>
                    <a:pt x="250" y="698"/>
                  </a:lnTo>
                  <a:lnTo>
                    <a:pt x="229" y="621"/>
                  </a:lnTo>
                  <a:lnTo>
                    <a:pt x="206" y="547"/>
                  </a:lnTo>
                  <a:lnTo>
                    <a:pt x="184" y="478"/>
                  </a:lnTo>
                  <a:lnTo>
                    <a:pt x="162" y="412"/>
                  </a:lnTo>
                  <a:lnTo>
                    <a:pt x="122" y="293"/>
                  </a:lnTo>
                  <a:lnTo>
                    <a:pt x="86" y="192"/>
                  </a:lnTo>
                  <a:lnTo>
                    <a:pt x="55" y="110"/>
                  </a:lnTo>
                  <a:lnTo>
                    <a:pt x="31" y="5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8" y="135"/>
                  </a:lnTo>
                  <a:lnTo>
                    <a:pt x="18" y="253"/>
                  </a:lnTo>
                  <a:lnTo>
                    <a:pt x="27" y="390"/>
                  </a:lnTo>
                  <a:lnTo>
                    <a:pt x="36" y="545"/>
                  </a:lnTo>
                  <a:lnTo>
                    <a:pt x="46" y="722"/>
                  </a:lnTo>
                  <a:lnTo>
                    <a:pt x="55" y="918"/>
                  </a:lnTo>
                  <a:lnTo>
                    <a:pt x="63" y="1138"/>
                  </a:lnTo>
                  <a:lnTo>
                    <a:pt x="72" y="1381"/>
                  </a:lnTo>
                  <a:lnTo>
                    <a:pt x="80" y="1649"/>
                  </a:lnTo>
                  <a:lnTo>
                    <a:pt x="86" y="1942"/>
                  </a:lnTo>
                  <a:lnTo>
                    <a:pt x="94" y="2264"/>
                  </a:lnTo>
                  <a:lnTo>
                    <a:pt x="99" y="2613"/>
                  </a:lnTo>
                  <a:lnTo>
                    <a:pt x="103" y="2992"/>
                  </a:lnTo>
                  <a:lnTo>
                    <a:pt x="107" y="3402"/>
                  </a:lnTo>
                  <a:lnTo>
                    <a:pt x="109" y="3843"/>
                  </a:lnTo>
                  <a:lnTo>
                    <a:pt x="110" y="4318"/>
                  </a:lnTo>
                  <a:lnTo>
                    <a:pt x="110" y="4318"/>
                  </a:lnTo>
                  <a:lnTo>
                    <a:pt x="115" y="4316"/>
                  </a:lnTo>
                  <a:lnTo>
                    <a:pt x="122" y="4312"/>
                  </a:lnTo>
                  <a:lnTo>
                    <a:pt x="128" y="4307"/>
                  </a:lnTo>
                  <a:lnTo>
                    <a:pt x="134" y="4300"/>
                  </a:lnTo>
                  <a:lnTo>
                    <a:pt x="141" y="4293"/>
                  </a:lnTo>
                  <a:lnTo>
                    <a:pt x="148" y="4284"/>
                  </a:lnTo>
                  <a:lnTo>
                    <a:pt x="161" y="4263"/>
                  </a:lnTo>
                  <a:lnTo>
                    <a:pt x="176" y="4236"/>
                  </a:lnTo>
                  <a:lnTo>
                    <a:pt x="190" y="4206"/>
                  </a:lnTo>
                  <a:lnTo>
                    <a:pt x="206" y="4170"/>
                  </a:lnTo>
                  <a:lnTo>
                    <a:pt x="221" y="4131"/>
                  </a:lnTo>
                  <a:lnTo>
                    <a:pt x="237" y="4087"/>
                  </a:lnTo>
                  <a:lnTo>
                    <a:pt x="252" y="4039"/>
                  </a:lnTo>
                  <a:lnTo>
                    <a:pt x="268" y="3988"/>
                  </a:lnTo>
                  <a:lnTo>
                    <a:pt x="284" y="3932"/>
                  </a:lnTo>
                  <a:lnTo>
                    <a:pt x="299" y="3873"/>
                  </a:lnTo>
                  <a:lnTo>
                    <a:pt x="315" y="3809"/>
                  </a:lnTo>
                  <a:lnTo>
                    <a:pt x="330" y="3744"/>
                  </a:lnTo>
                  <a:lnTo>
                    <a:pt x="346" y="3674"/>
                  </a:lnTo>
                  <a:lnTo>
                    <a:pt x="360" y="3602"/>
                  </a:lnTo>
                  <a:lnTo>
                    <a:pt x="375" y="3526"/>
                  </a:lnTo>
                  <a:lnTo>
                    <a:pt x="388" y="3447"/>
                  </a:lnTo>
                  <a:lnTo>
                    <a:pt x="402" y="3366"/>
                  </a:lnTo>
                  <a:lnTo>
                    <a:pt x="414" y="3283"/>
                  </a:lnTo>
                  <a:lnTo>
                    <a:pt x="427" y="3197"/>
                  </a:lnTo>
                  <a:lnTo>
                    <a:pt x="437" y="3108"/>
                  </a:lnTo>
                  <a:lnTo>
                    <a:pt x="448" y="3017"/>
                  </a:lnTo>
                  <a:lnTo>
                    <a:pt x="457" y="2925"/>
                  </a:lnTo>
                  <a:lnTo>
                    <a:pt x="465" y="2830"/>
                  </a:lnTo>
                  <a:lnTo>
                    <a:pt x="473" y="2734"/>
                  </a:lnTo>
                  <a:lnTo>
                    <a:pt x="479" y="2636"/>
                  </a:lnTo>
                  <a:lnTo>
                    <a:pt x="484" y="2536"/>
                  </a:lnTo>
                  <a:lnTo>
                    <a:pt x="487" y="2436"/>
                  </a:lnTo>
                  <a:lnTo>
                    <a:pt x="489" y="2334"/>
                  </a:lnTo>
                  <a:lnTo>
                    <a:pt x="490" y="2231"/>
                  </a:lnTo>
                  <a:lnTo>
                    <a:pt x="490" y="2231"/>
                  </a:lnTo>
                  <a:close/>
                </a:path>
              </a:pathLst>
            </a:custGeom>
            <a:solidFill>
              <a:srgbClr val="3770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4601994" y="3833302"/>
              <a:ext cx="680009" cy="500364"/>
              <a:chOff x="7961777" y="3557588"/>
              <a:chExt cx="595718" cy="438340"/>
            </a:xfrm>
            <a:solidFill>
              <a:srgbClr val="FFFFFF"/>
            </a:solidFill>
            <a:effectLst/>
          </p:grpSpPr>
          <p:sp>
            <p:nvSpPr>
              <p:cNvPr id="177" name="Freeform 72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61777" y="3557588"/>
                <a:ext cx="303213" cy="363538"/>
              </a:xfrm>
              <a:custGeom>
                <a:avLst/>
                <a:gdLst/>
                <a:ahLst/>
                <a:cxnLst>
                  <a:cxn ang="0">
                    <a:pos x="66" y="177"/>
                  </a:cxn>
                  <a:cxn ang="0">
                    <a:pos x="46" y="162"/>
                  </a:cxn>
                  <a:cxn ang="0">
                    <a:pos x="92" y="346"/>
                  </a:cxn>
                  <a:cxn ang="0">
                    <a:pos x="138" y="325"/>
                  </a:cxn>
                  <a:cxn ang="0">
                    <a:pos x="83" y="241"/>
                  </a:cxn>
                  <a:cxn ang="0">
                    <a:pos x="35" y="218"/>
                  </a:cxn>
                  <a:cxn ang="0">
                    <a:pos x="56" y="319"/>
                  </a:cxn>
                  <a:cxn ang="0">
                    <a:pos x="188" y="343"/>
                  </a:cxn>
                  <a:cxn ang="0">
                    <a:pos x="273" y="377"/>
                  </a:cxn>
                  <a:cxn ang="0">
                    <a:pos x="293" y="343"/>
                  </a:cxn>
                  <a:cxn ang="0">
                    <a:pos x="257" y="276"/>
                  </a:cxn>
                  <a:cxn ang="0">
                    <a:pos x="175" y="334"/>
                  </a:cxn>
                  <a:cxn ang="0">
                    <a:pos x="337" y="380"/>
                  </a:cxn>
                  <a:cxn ang="0">
                    <a:pos x="270" y="411"/>
                  </a:cxn>
                  <a:cxn ang="0">
                    <a:pos x="327" y="399"/>
                  </a:cxn>
                  <a:cxn ang="0">
                    <a:pos x="81" y="378"/>
                  </a:cxn>
                  <a:cxn ang="0">
                    <a:pos x="23" y="269"/>
                  </a:cxn>
                  <a:cxn ang="0">
                    <a:pos x="35" y="150"/>
                  </a:cxn>
                  <a:cxn ang="0">
                    <a:pos x="96" y="66"/>
                  </a:cxn>
                  <a:cxn ang="0">
                    <a:pos x="199" y="20"/>
                  </a:cxn>
                  <a:cxn ang="0">
                    <a:pos x="311" y="34"/>
                  </a:cxn>
                  <a:cxn ang="0">
                    <a:pos x="381" y="57"/>
                  </a:cxn>
                  <a:cxn ang="0">
                    <a:pos x="286" y="7"/>
                  </a:cxn>
                  <a:cxn ang="0">
                    <a:pos x="160" y="10"/>
                  </a:cxn>
                  <a:cxn ang="0">
                    <a:pos x="68" y="66"/>
                  </a:cxn>
                  <a:cxn ang="0">
                    <a:pos x="4" y="185"/>
                  </a:cxn>
                  <a:cxn ang="0">
                    <a:pos x="18" y="315"/>
                  </a:cxn>
                  <a:cxn ang="0">
                    <a:pos x="85" y="406"/>
                  </a:cxn>
                  <a:cxn ang="0">
                    <a:pos x="202" y="456"/>
                  </a:cxn>
                  <a:cxn ang="0">
                    <a:pos x="328" y="435"/>
                  </a:cxn>
                  <a:cxn ang="0">
                    <a:pos x="362" y="392"/>
                  </a:cxn>
                  <a:cxn ang="0">
                    <a:pos x="276" y="434"/>
                  </a:cxn>
                  <a:cxn ang="0">
                    <a:pos x="163" y="429"/>
                  </a:cxn>
                  <a:cxn ang="0">
                    <a:pos x="81" y="378"/>
                  </a:cxn>
                  <a:cxn ang="0">
                    <a:pos x="183" y="38"/>
                  </a:cxn>
                  <a:cxn ang="0">
                    <a:pos x="162" y="64"/>
                  </a:cxn>
                  <a:cxn ang="0">
                    <a:pos x="144" y="174"/>
                  </a:cxn>
                  <a:cxn ang="0">
                    <a:pos x="99" y="234"/>
                  </a:cxn>
                  <a:cxn ang="0">
                    <a:pos x="151" y="312"/>
                  </a:cxn>
                  <a:cxn ang="0">
                    <a:pos x="232" y="277"/>
                  </a:cxn>
                  <a:cxn ang="0">
                    <a:pos x="250" y="215"/>
                  </a:cxn>
                  <a:cxn ang="0">
                    <a:pos x="269" y="148"/>
                  </a:cxn>
                  <a:cxn ang="0">
                    <a:pos x="203" y="94"/>
                  </a:cxn>
                  <a:cxn ang="0">
                    <a:pos x="160" y="159"/>
                  </a:cxn>
                  <a:cxn ang="0">
                    <a:pos x="252" y="390"/>
                  </a:cxn>
                  <a:cxn ang="0">
                    <a:pos x="169" y="352"/>
                  </a:cxn>
                  <a:cxn ang="0">
                    <a:pos x="88" y="364"/>
                  </a:cxn>
                  <a:cxn ang="0">
                    <a:pos x="133" y="399"/>
                  </a:cxn>
                  <a:cxn ang="0">
                    <a:pos x="212" y="424"/>
                  </a:cxn>
                  <a:cxn ang="0">
                    <a:pos x="209" y="78"/>
                  </a:cxn>
                  <a:cxn ang="0">
                    <a:pos x="284" y="124"/>
                  </a:cxn>
                  <a:cxn ang="0">
                    <a:pos x="345" y="71"/>
                  </a:cxn>
                  <a:cxn ang="0">
                    <a:pos x="253" y="34"/>
                  </a:cxn>
                  <a:cxn ang="0">
                    <a:pos x="87" y="94"/>
                  </a:cxn>
                  <a:cxn ang="0">
                    <a:pos x="86" y="188"/>
                  </a:cxn>
                  <a:cxn ang="0">
                    <a:pos x="160" y="134"/>
                  </a:cxn>
                  <a:cxn ang="0">
                    <a:pos x="148" y="79"/>
                  </a:cxn>
                  <a:cxn ang="0">
                    <a:pos x="91" y="90"/>
                  </a:cxn>
                </a:cxnLst>
                <a:rect l="0" t="0" r="r" b="b"/>
                <a:pathLst>
                  <a:path w="383" h="458">
                    <a:moveTo>
                      <a:pt x="36" y="201"/>
                    </a:moveTo>
                    <a:lnTo>
                      <a:pt x="36" y="201"/>
                    </a:lnTo>
                    <a:lnTo>
                      <a:pt x="52" y="198"/>
                    </a:lnTo>
                    <a:lnTo>
                      <a:pt x="69" y="195"/>
                    </a:lnTo>
                    <a:lnTo>
                      <a:pt x="69" y="195"/>
                    </a:lnTo>
                    <a:lnTo>
                      <a:pt x="66" y="177"/>
                    </a:lnTo>
                    <a:lnTo>
                      <a:pt x="64" y="160"/>
                    </a:lnTo>
                    <a:lnTo>
                      <a:pt x="64" y="142"/>
                    </a:lnTo>
                    <a:lnTo>
                      <a:pt x="65" y="124"/>
                    </a:lnTo>
                    <a:lnTo>
                      <a:pt x="65" y="124"/>
                    </a:lnTo>
                    <a:lnTo>
                      <a:pt x="54" y="143"/>
                    </a:lnTo>
                    <a:lnTo>
                      <a:pt x="46" y="162"/>
                    </a:lnTo>
                    <a:lnTo>
                      <a:pt x="40" y="181"/>
                    </a:lnTo>
                    <a:lnTo>
                      <a:pt x="36" y="201"/>
                    </a:lnTo>
                    <a:lnTo>
                      <a:pt x="36" y="201"/>
                    </a:lnTo>
                    <a:close/>
                    <a:moveTo>
                      <a:pt x="75" y="349"/>
                    </a:moveTo>
                    <a:lnTo>
                      <a:pt x="75" y="349"/>
                    </a:lnTo>
                    <a:lnTo>
                      <a:pt x="92" y="346"/>
                    </a:lnTo>
                    <a:lnTo>
                      <a:pt x="110" y="341"/>
                    </a:lnTo>
                    <a:lnTo>
                      <a:pt x="126" y="336"/>
                    </a:lnTo>
                    <a:lnTo>
                      <a:pt x="143" y="330"/>
                    </a:lnTo>
                    <a:lnTo>
                      <a:pt x="143" y="330"/>
                    </a:lnTo>
                    <a:lnTo>
                      <a:pt x="138" y="325"/>
                    </a:lnTo>
                    <a:lnTo>
                      <a:pt x="138" y="325"/>
                    </a:lnTo>
                    <a:lnTo>
                      <a:pt x="126" y="313"/>
                    </a:lnTo>
                    <a:lnTo>
                      <a:pt x="115" y="298"/>
                    </a:lnTo>
                    <a:lnTo>
                      <a:pt x="106" y="285"/>
                    </a:lnTo>
                    <a:lnTo>
                      <a:pt x="97" y="271"/>
                    </a:lnTo>
                    <a:lnTo>
                      <a:pt x="89" y="256"/>
                    </a:lnTo>
                    <a:lnTo>
                      <a:pt x="83" y="241"/>
                    </a:lnTo>
                    <a:lnTo>
                      <a:pt x="77" y="226"/>
                    </a:lnTo>
                    <a:lnTo>
                      <a:pt x="72" y="211"/>
                    </a:lnTo>
                    <a:lnTo>
                      <a:pt x="72" y="211"/>
                    </a:lnTo>
                    <a:lnTo>
                      <a:pt x="54" y="215"/>
                    </a:lnTo>
                    <a:lnTo>
                      <a:pt x="35" y="218"/>
                    </a:lnTo>
                    <a:lnTo>
                      <a:pt x="35" y="218"/>
                    </a:lnTo>
                    <a:lnTo>
                      <a:pt x="34" y="235"/>
                    </a:lnTo>
                    <a:lnTo>
                      <a:pt x="36" y="252"/>
                    </a:lnTo>
                    <a:lnTo>
                      <a:pt x="39" y="269"/>
                    </a:lnTo>
                    <a:lnTo>
                      <a:pt x="43" y="286"/>
                    </a:lnTo>
                    <a:lnTo>
                      <a:pt x="49" y="303"/>
                    </a:lnTo>
                    <a:lnTo>
                      <a:pt x="56" y="319"/>
                    </a:lnTo>
                    <a:lnTo>
                      <a:pt x="65" y="335"/>
                    </a:lnTo>
                    <a:lnTo>
                      <a:pt x="75" y="349"/>
                    </a:lnTo>
                    <a:lnTo>
                      <a:pt x="75" y="349"/>
                    </a:lnTo>
                    <a:close/>
                    <a:moveTo>
                      <a:pt x="175" y="334"/>
                    </a:moveTo>
                    <a:lnTo>
                      <a:pt x="175" y="334"/>
                    </a:lnTo>
                    <a:lnTo>
                      <a:pt x="188" y="343"/>
                    </a:lnTo>
                    <a:lnTo>
                      <a:pt x="201" y="351"/>
                    </a:lnTo>
                    <a:lnTo>
                      <a:pt x="216" y="358"/>
                    </a:lnTo>
                    <a:lnTo>
                      <a:pt x="229" y="364"/>
                    </a:lnTo>
                    <a:lnTo>
                      <a:pt x="244" y="369"/>
                    </a:lnTo>
                    <a:lnTo>
                      <a:pt x="258" y="373"/>
                    </a:lnTo>
                    <a:lnTo>
                      <a:pt x="273" y="377"/>
                    </a:lnTo>
                    <a:lnTo>
                      <a:pt x="287" y="379"/>
                    </a:lnTo>
                    <a:lnTo>
                      <a:pt x="287" y="379"/>
                    </a:lnTo>
                    <a:lnTo>
                      <a:pt x="310" y="361"/>
                    </a:lnTo>
                    <a:lnTo>
                      <a:pt x="310" y="361"/>
                    </a:lnTo>
                    <a:lnTo>
                      <a:pt x="301" y="352"/>
                    </a:lnTo>
                    <a:lnTo>
                      <a:pt x="293" y="343"/>
                    </a:lnTo>
                    <a:lnTo>
                      <a:pt x="285" y="333"/>
                    </a:lnTo>
                    <a:lnTo>
                      <a:pt x="278" y="323"/>
                    </a:lnTo>
                    <a:lnTo>
                      <a:pt x="271" y="312"/>
                    </a:lnTo>
                    <a:lnTo>
                      <a:pt x="266" y="301"/>
                    </a:lnTo>
                    <a:lnTo>
                      <a:pt x="261" y="288"/>
                    </a:lnTo>
                    <a:lnTo>
                      <a:pt x="257" y="276"/>
                    </a:lnTo>
                    <a:lnTo>
                      <a:pt x="257" y="276"/>
                    </a:lnTo>
                    <a:lnTo>
                      <a:pt x="238" y="293"/>
                    </a:lnTo>
                    <a:lnTo>
                      <a:pt x="218" y="309"/>
                    </a:lnTo>
                    <a:lnTo>
                      <a:pt x="196" y="322"/>
                    </a:lnTo>
                    <a:lnTo>
                      <a:pt x="175" y="334"/>
                    </a:lnTo>
                    <a:lnTo>
                      <a:pt x="175" y="334"/>
                    </a:lnTo>
                    <a:close/>
                    <a:moveTo>
                      <a:pt x="323" y="371"/>
                    </a:moveTo>
                    <a:lnTo>
                      <a:pt x="323" y="371"/>
                    </a:lnTo>
                    <a:lnTo>
                      <a:pt x="312" y="381"/>
                    </a:lnTo>
                    <a:lnTo>
                      <a:pt x="312" y="381"/>
                    </a:lnTo>
                    <a:lnTo>
                      <a:pt x="325" y="381"/>
                    </a:lnTo>
                    <a:lnTo>
                      <a:pt x="337" y="380"/>
                    </a:lnTo>
                    <a:lnTo>
                      <a:pt x="337" y="380"/>
                    </a:lnTo>
                    <a:lnTo>
                      <a:pt x="323" y="371"/>
                    </a:lnTo>
                    <a:lnTo>
                      <a:pt x="323" y="371"/>
                    </a:lnTo>
                    <a:close/>
                    <a:moveTo>
                      <a:pt x="290" y="398"/>
                    </a:moveTo>
                    <a:lnTo>
                      <a:pt x="290" y="398"/>
                    </a:lnTo>
                    <a:lnTo>
                      <a:pt x="270" y="411"/>
                    </a:lnTo>
                    <a:lnTo>
                      <a:pt x="249" y="424"/>
                    </a:lnTo>
                    <a:lnTo>
                      <a:pt x="249" y="424"/>
                    </a:lnTo>
                    <a:lnTo>
                      <a:pt x="270" y="421"/>
                    </a:lnTo>
                    <a:lnTo>
                      <a:pt x="289" y="416"/>
                    </a:lnTo>
                    <a:lnTo>
                      <a:pt x="309" y="408"/>
                    </a:lnTo>
                    <a:lnTo>
                      <a:pt x="327" y="399"/>
                    </a:lnTo>
                    <a:lnTo>
                      <a:pt x="327" y="399"/>
                    </a:lnTo>
                    <a:lnTo>
                      <a:pt x="309" y="399"/>
                    </a:lnTo>
                    <a:lnTo>
                      <a:pt x="290" y="398"/>
                    </a:lnTo>
                    <a:lnTo>
                      <a:pt x="290" y="398"/>
                    </a:lnTo>
                    <a:close/>
                    <a:moveTo>
                      <a:pt x="81" y="378"/>
                    </a:moveTo>
                    <a:lnTo>
                      <a:pt x="81" y="378"/>
                    </a:lnTo>
                    <a:lnTo>
                      <a:pt x="67" y="362"/>
                    </a:lnTo>
                    <a:lnTo>
                      <a:pt x="54" y="345"/>
                    </a:lnTo>
                    <a:lnTo>
                      <a:pt x="44" y="327"/>
                    </a:lnTo>
                    <a:lnTo>
                      <a:pt x="35" y="308"/>
                    </a:lnTo>
                    <a:lnTo>
                      <a:pt x="28" y="288"/>
                    </a:lnTo>
                    <a:lnTo>
                      <a:pt x="23" y="269"/>
                    </a:lnTo>
                    <a:lnTo>
                      <a:pt x="21" y="249"/>
                    </a:lnTo>
                    <a:lnTo>
                      <a:pt x="20" y="229"/>
                    </a:lnTo>
                    <a:lnTo>
                      <a:pt x="21" y="208"/>
                    </a:lnTo>
                    <a:lnTo>
                      <a:pt x="23" y="189"/>
                    </a:lnTo>
                    <a:lnTo>
                      <a:pt x="28" y="169"/>
                    </a:lnTo>
                    <a:lnTo>
                      <a:pt x="35" y="150"/>
                    </a:lnTo>
                    <a:lnTo>
                      <a:pt x="44" y="131"/>
                    </a:lnTo>
                    <a:lnTo>
                      <a:pt x="54" y="113"/>
                    </a:lnTo>
                    <a:lnTo>
                      <a:pt x="67" y="95"/>
                    </a:lnTo>
                    <a:lnTo>
                      <a:pt x="81" y="79"/>
                    </a:lnTo>
                    <a:lnTo>
                      <a:pt x="81" y="79"/>
                    </a:lnTo>
                    <a:lnTo>
                      <a:pt x="96" y="66"/>
                    </a:lnTo>
                    <a:lnTo>
                      <a:pt x="111" y="54"/>
                    </a:lnTo>
                    <a:lnTo>
                      <a:pt x="128" y="44"/>
                    </a:lnTo>
                    <a:lnTo>
                      <a:pt x="145" y="36"/>
                    </a:lnTo>
                    <a:lnTo>
                      <a:pt x="163" y="29"/>
                    </a:lnTo>
                    <a:lnTo>
                      <a:pt x="181" y="24"/>
                    </a:lnTo>
                    <a:lnTo>
                      <a:pt x="199" y="20"/>
                    </a:lnTo>
                    <a:lnTo>
                      <a:pt x="219" y="18"/>
                    </a:lnTo>
                    <a:lnTo>
                      <a:pt x="238" y="18"/>
                    </a:lnTo>
                    <a:lnTo>
                      <a:pt x="256" y="20"/>
                    </a:lnTo>
                    <a:lnTo>
                      <a:pt x="275" y="23"/>
                    </a:lnTo>
                    <a:lnTo>
                      <a:pt x="293" y="28"/>
                    </a:lnTo>
                    <a:lnTo>
                      <a:pt x="311" y="34"/>
                    </a:lnTo>
                    <a:lnTo>
                      <a:pt x="328" y="42"/>
                    </a:lnTo>
                    <a:lnTo>
                      <a:pt x="345" y="52"/>
                    </a:lnTo>
                    <a:lnTo>
                      <a:pt x="360" y="64"/>
                    </a:lnTo>
                    <a:lnTo>
                      <a:pt x="360" y="64"/>
                    </a:lnTo>
                    <a:lnTo>
                      <a:pt x="371" y="60"/>
                    </a:lnTo>
                    <a:lnTo>
                      <a:pt x="381" y="57"/>
                    </a:lnTo>
                    <a:lnTo>
                      <a:pt x="381" y="57"/>
                    </a:lnTo>
                    <a:lnTo>
                      <a:pt x="364" y="43"/>
                    </a:lnTo>
                    <a:lnTo>
                      <a:pt x="346" y="31"/>
                    </a:lnTo>
                    <a:lnTo>
                      <a:pt x="326" y="21"/>
                    </a:lnTo>
                    <a:lnTo>
                      <a:pt x="307" y="13"/>
                    </a:lnTo>
                    <a:lnTo>
                      <a:pt x="286" y="7"/>
                    </a:lnTo>
                    <a:lnTo>
                      <a:pt x="266" y="2"/>
                    </a:lnTo>
                    <a:lnTo>
                      <a:pt x="245" y="0"/>
                    </a:lnTo>
                    <a:lnTo>
                      <a:pt x="224" y="0"/>
                    </a:lnTo>
                    <a:lnTo>
                      <a:pt x="202" y="1"/>
                    </a:lnTo>
                    <a:lnTo>
                      <a:pt x="181" y="5"/>
                    </a:lnTo>
                    <a:lnTo>
                      <a:pt x="160" y="10"/>
                    </a:lnTo>
                    <a:lnTo>
                      <a:pt x="140" y="17"/>
                    </a:lnTo>
                    <a:lnTo>
                      <a:pt x="121" y="27"/>
                    </a:lnTo>
                    <a:lnTo>
                      <a:pt x="102" y="38"/>
                    </a:lnTo>
                    <a:lnTo>
                      <a:pt x="84" y="51"/>
                    </a:lnTo>
                    <a:lnTo>
                      <a:pt x="68" y="66"/>
                    </a:lnTo>
                    <a:lnTo>
                      <a:pt x="68" y="66"/>
                    </a:lnTo>
                    <a:lnTo>
                      <a:pt x="52" y="84"/>
                    </a:lnTo>
                    <a:lnTo>
                      <a:pt x="38" y="103"/>
                    </a:lnTo>
                    <a:lnTo>
                      <a:pt x="27" y="122"/>
                    </a:lnTo>
                    <a:lnTo>
                      <a:pt x="18" y="143"/>
                    </a:lnTo>
                    <a:lnTo>
                      <a:pt x="9" y="164"/>
                    </a:lnTo>
                    <a:lnTo>
                      <a:pt x="4" y="185"/>
                    </a:lnTo>
                    <a:lnTo>
                      <a:pt x="1" y="207"/>
                    </a:lnTo>
                    <a:lnTo>
                      <a:pt x="0" y="229"/>
                    </a:lnTo>
                    <a:lnTo>
                      <a:pt x="1" y="250"/>
                    </a:lnTo>
                    <a:lnTo>
                      <a:pt x="4" y="272"/>
                    </a:lnTo>
                    <a:lnTo>
                      <a:pt x="9" y="294"/>
                    </a:lnTo>
                    <a:lnTo>
                      <a:pt x="18" y="315"/>
                    </a:lnTo>
                    <a:lnTo>
                      <a:pt x="27" y="336"/>
                    </a:lnTo>
                    <a:lnTo>
                      <a:pt x="38" y="355"/>
                    </a:lnTo>
                    <a:lnTo>
                      <a:pt x="52" y="374"/>
                    </a:lnTo>
                    <a:lnTo>
                      <a:pt x="68" y="391"/>
                    </a:lnTo>
                    <a:lnTo>
                      <a:pt x="68" y="391"/>
                    </a:lnTo>
                    <a:lnTo>
                      <a:pt x="85" y="406"/>
                    </a:lnTo>
                    <a:lnTo>
                      <a:pt x="102" y="419"/>
                    </a:lnTo>
                    <a:lnTo>
                      <a:pt x="121" y="431"/>
                    </a:lnTo>
                    <a:lnTo>
                      <a:pt x="141" y="440"/>
                    </a:lnTo>
                    <a:lnTo>
                      <a:pt x="161" y="447"/>
                    </a:lnTo>
                    <a:lnTo>
                      <a:pt x="181" y="453"/>
                    </a:lnTo>
                    <a:lnTo>
                      <a:pt x="202" y="456"/>
                    </a:lnTo>
                    <a:lnTo>
                      <a:pt x="225" y="458"/>
                    </a:lnTo>
                    <a:lnTo>
                      <a:pt x="246" y="457"/>
                    </a:lnTo>
                    <a:lnTo>
                      <a:pt x="267" y="455"/>
                    </a:lnTo>
                    <a:lnTo>
                      <a:pt x="288" y="450"/>
                    </a:lnTo>
                    <a:lnTo>
                      <a:pt x="308" y="444"/>
                    </a:lnTo>
                    <a:lnTo>
                      <a:pt x="328" y="435"/>
                    </a:lnTo>
                    <a:lnTo>
                      <a:pt x="347" y="425"/>
                    </a:lnTo>
                    <a:lnTo>
                      <a:pt x="366" y="413"/>
                    </a:lnTo>
                    <a:lnTo>
                      <a:pt x="383" y="399"/>
                    </a:lnTo>
                    <a:lnTo>
                      <a:pt x="383" y="399"/>
                    </a:lnTo>
                    <a:lnTo>
                      <a:pt x="372" y="396"/>
                    </a:lnTo>
                    <a:lnTo>
                      <a:pt x="362" y="392"/>
                    </a:lnTo>
                    <a:lnTo>
                      <a:pt x="362" y="392"/>
                    </a:lnTo>
                    <a:lnTo>
                      <a:pt x="346" y="404"/>
                    </a:lnTo>
                    <a:lnTo>
                      <a:pt x="330" y="414"/>
                    </a:lnTo>
                    <a:lnTo>
                      <a:pt x="312" y="422"/>
                    </a:lnTo>
                    <a:lnTo>
                      <a:pt x="295" y="429"/>
                    </a:lnTo>
                    <a:lnTo>
                      <a:pt x="276" y="434"/>
                    </a:lnTo>
                    <a:lnTo>
                      <a:pt x="258" y="437"/>
                    </a:lnTo>
                    <a:lnTo>
                      <a:pt x="239" y="439"/>
                    </a:lnTo>
                    <a:lnTo>
                      <a:pt x="220" y="439"/>
                    </a:lnTo>
                    <a:lnTo>
                      <a:pt x="200" y="437"/>
                    </a:lnTo>
                    <a:lnTo>
                      <a:pt x="182" y="434"/>
                    </a:lnTo>
                    <a:lnTo>
                      <a:pt x="163" y="429"/>
                    </a:lnTo>
                    <a:lnTo>
                      <a:pt x="146" y="422"/>
                    </a:lnTo>
                    <a:lnTo>
                      <a:pt x="128" y="413"/>
                    </a:lnTo>
                    <a:lnTo>
                      <a:pt x="112" y="403"/>
                    </a:lnTo>
                    <a:lnTo>
                      <a:pt x="96" y="391"/>
                    </a:lnTo>
                    <a:lnTo>
                      <a:pt x="81" y="378"/>
                    </a:lnTo>
                    <a:lnTo>
                      <a:pt x="81" y="378"/>
                    </a:lnTo>
                    <a:close/>
                    <a:moveTo>
                      <a:pt x="193" y="72"/>
                    </a:moveTo>
                    <a:lnTo>
                      <a:pt x="193" y="72"/>
                    </a:lnTo>
                    <a:lnTo>
                      <a:pt x="198" y="54"/>
                    </a:lnTo>
                    <a:lnTo>
                      <a:pt x="202" y="35"/>
                    </a:lnTo>
                    <a:lnTo>
                      <a:pt x="202" y="35"/>
                    </a:lnTo>
                    <a:lnTo>
                      <a:pt x="183" y="38"/>
                    </a:lnTo>
                    <a:lnTo>
                      <a:pt x="165" y="44"/>
                    </a:lnTo>
                    <a:lnTo>
                      <a:pt x="147" y="51"/>
                    </a:lnTo>
                    <a:lnTo>
                      <a:pt x="130" y="60"/>
                    </a:lnTo>
                    <a:lnTo>
                      <a:pt x="130" y="60"/>
                    </a:lnTo>
                    <a:lnTo>
                      <a:pt x="146" y="62"/>
                    </a:lnTo>
                    <a:lnTo>
                      <a:pt x="162" y="64"/>
                    </a:lnTo>
                    <a:lnTo>
                      <a:pt x="178" y="68"/>
                    </a:lnTo>
                    <a:lnTo>
                      <a:pt x="193" y="72"/>
                    </a:lnTo>
                    <a:lnTo>
                      <a:pt x="193" y="72"/>
                    </a:lnTo>
                    <a:close/>
                    <a:moveTo>
                      <a:pt x="160" y="159"/>
                    </a:moveTo>
                    <a:lnTo>
                      <a:pt x="160" y="159"/>
                    </a:lnTo>
                    <a:lnTo>
                      <a:pt x="144" y="174"/>
                    </a:lnTo>
                    <a:lnTo>
                      <a:pt x="127" y="186"/>
                    </a:lnTo>
                    <a:lnTo>
                      <a:pt x="108" y="197"/>
                    </a:lnTo>
                    <a:lnTo>
                      <a:pt x="90" y="205"/>
                    </a:lnTo>
                    <a:lnTo>
                      <a:pt x="90" y="205"/>
                    </a:lnTo>
                    <a:lnTo>
                      <a:pt x="94" y="219"/>
                    </a:lnTo>
                    <a:lnTo>
                      <a:pt x="99" y="234"/>
                    </a:lnTo>
                    <a:lnTo>
                      <a:pt x="105" y="248"/>
                    </a:lnTo>
                    <a:lnTo>
                      <a:pt x="112" y="261"/>
                    </a:lnTo>
                    <a:lnTo>
                      <a:pt x="121" y="274"/>
                    </a:lnTo>
                    <a:lnTo>
                      <a:pt x="130" y="287"/>
                    </a:lnTo>
                    <a:lnTo>
                      <a:pt x="140" y="301"/>
                    </a:lnTo>
                    <a:lnTo>
                      <a:pt x="151" y="312"/>
                    </a:lnTo>
                    <a:lnTo>
                      <a:pt x="151" y="312"/>
                    </a:lnTo>
                    <a:lnTo>
                      <a:pt x="161" y="322"/>
                    </a:lnTo>
                    <a:lnTo>
                      <a:pt x="161" y="322"/>
                    </a:lnTo>
                    <a:lnTo>
                      <a:pt x="185" y="309"/>
                    </a:lnTo>
                    <a:lnTo>
                      <a:pt x="208" y="294"/>
                    </a:lnTo>
                    <a:lnTo>
                      <a:pt x="232" y="277"/>
                    </a:lnTo>
                    <a:lnTo>
                      <a:pt x="253" y="258"/>
                    </a:lnTo>
                    <a:lnTo>
                      <a:pt x="253" y="258"/>
                    </a:lnTo>
                    <a:lnTo>
                      <a:pt x="251" y="243"/>
                    </a:lnTo>
                    <a:lnTo>
                      <a:pt x="250" y="228"/>
                    </a:lnTo>
                    <a:lnTo>
                      <a:pt x="250" y="228"/>
                    </a:lnTo>
                    <a:lnTo>
                      <a:pt x="250" y="215"/>
                    </a:lnTo>
                    <a:lnTo>
                      <a:pt x="252" y="204"/>
                    </a:lnTo>
                    <a:lnTo>
                      <a:pt x="254" y="192"/>
                    </a:lnTo>
                    <a:lnTo>
                      <a:pt x="256" y="181"/>
                    </a:lnTo>
                    <a:lnTo>
                      <a:pt x="260" y="169"/>
                    </a:lnTo>
                    <a:lnTo>
                      <a:pt x="264" y="159"/>
                    </a:lnTo>
                    <a:lnTo>
                      <a:pt x="269" y="148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58" y="125"/>
                    </a:lnTo>
                    <a:lnTo>
                      <a:pt x="241" y="113"/>
                    </a:lnTo>
                    <a:lnTo>
                      <a:pt x="223" y="103"/>
                    </a:lnTo>
                    <a:lnTo>
                      <a:pt x="203" y="94"/>
                    </a:lnTo>
                    <a:lnTo>
                      <a:pt x="203" y="94"/>
                    </a:lnTo>
                    <a:lnTo>
                      <a:pt x="195" y="112"/>
                    </a:lnTo>
                    <a:lnTo>
                      <a:pt x="185" y="129"/>
                    </a:lnTo>
                    <a:lnTo>
                      <a:pt x="173" y="144"/>
                    </a:lnTo>
                    <a:lnTo>
                      <a:pt x="160" y="159"/>
                    </a:lnTo>
                    <a:lnTo>
                      <a:pt x="160" y="159"/>
                    </a:lnTo>
                    <a:close/>
                    <a:moveTo>
                      <a:pt x="212" y="424"/>
                    </a:moveTo>
                    <a:lnTo>
                      <a:pt x="212" y="424"/>
                    </a:lnTo>
                    <a:lnTo>
                      <a:pt x="240" y="410"/>
                    </a:lnTo>
                    <a:lnTo>
                      <a:pt x="266" y="394"/>
                    </a:lnTo>
                    <a:lnTo>
                      <a:pt x="266" y="394"/>
                    </a:lnTo>
                    <a:lnTo>
                      <a:pt x="252" y="390"/>
                    </a:lnTo>
                    <a:lnTo>
                      <a:pt x="237" y="386"/>
                    </a:lnTo>
                    <a:lnTo>
                      <a:pt x="223" y="381"/>
                    </a:lnTo>
                    <a:lnTo>
                      <a:pt x="209" y="375"/>
                    </a:lnTo>
                    <a:lnTo>
                      <a:pt x="195" y="368"/>
                    </a:lnTo>
                    <a:lnTo>
                      <a:pt x="182" y="360"/>
                    </a:lnTo>
                    <a:lnTo>
                      <a:pt x="169" y="352"/>
                    </a:lnTo>
                    <a:lnTo>
                      <a:pt x="157" y="342"/>
                    </a:lnTo>
                    <a:lnTo>
                      <a:pt x="157" y="342"/>
                    </a:lnTo>
                    <a:lnTo>
                      <a:pt x="140" y="349"/>
                    </a:lnTo>
                    <a:lnTo>
                      <a:pt x="123" y="355"/>
                    </a:lnTo>
                    <a:lnTo>
                      <a:pt x="105" y="360"/>
                    </a:lnTo>
                    <a:lnTo>
                      <a:pt x="88" y="364"/>
                    </a:lnTo>
                    <a:lnTo>
                      <a:pt x="88" y="364"/>
                    </a:lnTo>
                    <a:lnTo>
                      <a:pt x="91" y="368"/>
                    </a:lnTo>
                    <a:lnTo>
                      <a:pt x="91" y="368"/>
                    </a:lnTo>
                    <a:lnTo>
                      <a:pt x="104" y="380"/>
                    </a:lnTo>
                    <a:lnTo>
                      <a:pt x="118" y="390"/>
                    </a:lnTo>
                    <a:lnTo>
                      <a:pt x="133" y="399"/>
                    </a:lnTo>
                    <a:lnTo>
                      <a:pt x="148" y="407"/>
                    </a:lnTo>
                    <a:lnTo>
                      <a:pt x="164" y="413"/>
                    </a:lnTo>
                    <a:lnTo>
                      <a:pt x="180" y="418"/>
                    </a:lnTo>
                    <a:lnTo>
                      <a:pt x="196" y="422"/>
                    </a:lnTo>
                    <a:lnTo>
                      <a:pt x="212" y="424"/>
                    </a:lnTo>
                    <a:lnTo>
                      <a:pt x="212" y="424"/>
                    </a:lnTo>
                    <a:close/>
                    <a:moveTo>
                      <a:pt x="219" y="33"/>
                    </a:moveTo>
                    <a:lnTo>
                      <a:pt x="219" y="33"/>
                    </a:lnTo>
                    <a:lnTo>
                      <a:pt x="218" y="44"/>
                    </a:lnTo>
                    <a:lnTo>
                      <a:pt x="216" y="56"/>
                    </a:lnTo>
                    <a:lnTo>
                      <a:pt x="212" y="67"/>
                    </a:lnTo>
                    <a:lnTo>
                      <a:pt x="209" y="78"/>
                    </a:lnTo>
                    <a:lnTo>
                      <a:pt x="209" y="78"/>
                    </a:lnTo>
                    <a:lnTo>
                      <a:pt x="229" y="87"/>
                    </a:lnTo>
                    <a:lnTo>
                      <a:pt x="248" y="97"/>
                    </a:lnTo>
                    <a:lnTo>
                      <a:pt x="266" y="111"/>
                    </a:lnTo>
                    <a:lnTo>
                      <a:pt x="284" y="124"/>
                    </a:lnTo>
                    <a:lnTo>
                      <a:pt x="284" y="124"/>
                    </a:lnTo>
                    <a:lnTo>
                      <a:pt x="297" y="109"/>
                    </a:lnTo>
                    <a:lnTo>
                      <a:pt x="311" y="93"/>
                    </a:lnTo>
                    <a:lnTo>
                      <a:pt x="328" y="81"/>
                    </a:lnTo>
                    <a:lnTo>
                      <a:pt x="336" y="76"/>
                    </a:lnTo>
                    <a:lnTo>
                      <a:pt x="345" y="71"/>
                    </a:lnTo>
                    <a:lnTo>
                      <a:pt x="345" y="71"/>
                    </a:lnTo>
                    <a:lnTo>
                      <a:pt x="331" y="61"/>
                    </a:lnTo>
                    <a:lnTo>
                      <a:pt x="316" y="53"/>
                    </a:lnTo>
                    <a:lnTo>
                      <a:pt x="301" y="46"/>
                    </a:lnTo>
                    <a:lnTo>
                      <a:pt x="285" y="41"/>
                    </a:lnTo>
                    <a:lnTo>
                      <a:pt x="269" y="37"/>
                    </a:lnTo>
                    <a:lnTo>
                      <a:pt x="253" y="34"/>
                    </a:lnTo>
                    <a:lnTo>
                      <a:pt x="236" y="33"/>
                    </a:lnTo>
                    <a:lnTo>
                      <a:pt x="219" y="33"/>
                    </a:lnTo>
                    <a:lnTo>
                      <a:pt x="219" y="33"/>
                    </a:lnTo>
                    <a:close/>
                    <a:moveTo>
                      <a:pt x="91" y="90"/>
                    </a:moveTo>
                    <a:lnTo>
                      <a:pt x="91" y="90"/>
                    </a:lnTo>
                    <a:lnTo>
                      <a:pt x="87" y="94"/>
                    </a:lnTo>
                    <a:lnTo>
                      <a:pt x="87" y="94"/>
                    </a:lnTo>
                    <a:lnTo>
                      <a:pt x="83" y="118"/>
                    </a:lnTo>
                    <a:lnTo>
                      <a:pt x="82" y="142"/>
                    </a:lnTo>
                    <a:lnTo>
                      <a:pt x="83" y="165"/>
                    </a:lnTo>
                    <a:lnTo>
                      <a:pt x="86" y="188"/>
                    </a:lnTo>
                    <a:lnTo>
                      <a:pt x="86" y="188"/>
                    </a:lnTo>
                    <a:lnTo>
                      <a:pt x="103" y="181"/>
                    </a:lnTo>
                    <a:lnTo>
                      <a:pt x="119" y="171"/>
                    </a:lnTo>
                    <a:lnTo>
                      <a:pt x="134" y="160"/>
                    </a:lnTo>
                    <a:lnTo>
                      <a:pt x="148" y="148"/>
                    </a:lnTo>
                    <a:lnTo>
                      <a:pt x="148" y="148"/>
                    </a:lnTo>
                    <a:lnTo>
                      <a:pt x="160" y="134"/>
                    </a:lnTo>
                    <a:lnTo>
                      <a:pt x="171" y="120"/>
                    </a:lnTo>
                    <a:lnTo>
                      <a:pt x="180" y="105"/>
                    </a:lnTo>
                    <a:lnTo>
                      <a:pt x="187" y="88"/>
                    </a:lnTo>
                    <a:lnTo>
                      <a:pt x="187" y="88"/>
                    </a:lnTo>
                    <a:lnTo>
                      <a:pt x="168" y="83"/>
                    </a:lnTo>
                    <a:lnTo>
                      <a:pt x="148" y="79"/>
                    </a:lnTo>
                    <a:lnTo>
                      <a:pt x="127" y="76"/>
                    </a:lnTo>
                    <a:lnTo>
                      <a:pt x="107" y="76"/>
                    </a:lnTo>
                    <a:lnTo>
                      <a:pt x="107" y="76"/>
                    </a:lnTo>
                    <a:lnTo>
                      <a:pt x="99" y="83"/>
                    </a:lnTo>
                    <a:lnTo>
                      <a:pt x="91" y="90"/>
                    </a:lnTo>
                    <a:lnTo>
                      <a:pt x="91" y="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6260" y="3616451"/>
                <a:ext cx="381235" cy="379477"/>
              </a:xfrm>
              <a:custGeom>
                <a:avLst/>
                <a:gdLst/>
                <a:ahLst/>
                <a:cxnLst>
                  <a:cxn ang="0">
                    <a:pos x="777" y="94"/>
                  </a:cxn>
                  <a:cxn ang="0">
                    <a:pos x="672" y="36"/>
                  </a:cxn>
                  <a:cxn ang="0">
                    <a:pos x="558" y="5"/>
                  </a:cxn>
                  <a:cxn ang="0">
                    <a:pos x="442" y="2"/>
                  </a:cxn>
                  <a:cxn ang="0">
                    <a:pos x="326" y="27"/>
                  </a:cxn>
                  <a:cxn ang="0">
                    <a:pos x="219" y="80"/>
                  </a:cxn>
                  <a:cxn ang="0">
                    <a:pos x="143" y="143"/>
                  </a:cxn>
                  <a:cxn ang="0">
                    <a:pos x="68" y="241"/>
                  </a:cxn>
                  <a:cxn ang="0">
                    <a:pos x="20" y="349"/>
                  </a:cxn>
                  <a:cxn ang="0">
                    <a:pos x="1" y="465"/>
                  </a:cxn>
                  <a:cxn ang="0">
                    <a:pos x="9" y="581"/>
                  </a:cxn>
                  <a:cxn ang="0">
                    <a:pos x="46" y="694"/>
                  </a:cxn>
                  <a:cxn ang="0">
                    <a:pos x="110" y="796"/>
                  </a:cxn>
                  <a:cxn ang="0">
                    <a:pos x="177" y="864"/>
                  </a:cxn>
                  <a:cxn ang="0">
                    <a:pos x="270" y="925"/>
                  </a:cxn>
                  <a:cxn ang="0">
                    <a:pos x="372" y="962"/>
                  </a:cxn>
                  <a:cxn ang="0">
                    <a:pos x="478" y="976"/>
                  </a:cxn>
                  <a:cxn ang="0">
                    <a:pos x="584" y="966"/>
                  </a:cxn>
                  <a:cxn ang="0">
                    <a:pos x="688" y="933"/>
                  </a:cxn>
                  <a:cxn ang="0">
                    <a:pos x="783" y="877"/>
                  </a:cxn>
                  <a:cxn ang="0">
                    <a:pos x="980" y="790"/>
                  </a:cxn>
                  <a:cxn ang="0">
                    <a:pos x="903" y="746"/>
                  </a:cxn>
                  <a:cxn ang="0">
                    <a:pos x="949" y="647"/>
                  </a:cxn>
                  <a:cxn ang="0">
                    <a:pos x="973" y="542"/>
                  </a:cxn>
                  <a:cxn ang="0">
                    <a:pos x="973" y="435"/>
                  </a:cxn>
                  <a:cxn ang="0">
                    <a:pos x="950" y="330"/>
                  </a:cxn>
                  <a:cxn ang="0">
                    <a:pos x="903" y="232"/>
                  </a:cxn>
                  <a:cxn ang="0">
                    <a:pos x="834" y="143"/>
                  </a:cxn>
                  <a:cxn ang="0">
                    <a:pos x="185" y="735"/>
                  </a:cxn>
                  <a:cxn ang="0">
                    <a:pos x="134" y="653"/>
                  </a:cxn>
                  <a:cxn ang="0">
                    <a:pos x="105" y="562"/>
                  </a:cxn>
                  <a:cxn ang="0">
                    <a:pos x="98" y="469"/>
                  </a:cxn>
                  <a:cxn ang="0">
                    <a:pos x="114" y="377"/>
                  </a:cxn>
                  <a:cxn ang="0">
                    <a:pos x="152" y="290"/>
                  </a:cxn>
                  <a:cxn ang="0">
                    <a:pos x="212" y="213"/>
                  </a:cxn>
                  <a:cxn ang="0">
                    <a:pos x="273" y="162"/>
                  </a:cxn>
                  <a:cxn ang="0">
                    <a:pos x="360" y="120"/>
                  </a:cxn>
                  <a:cxn ang="0">
                    <a:pos x="451" y="100"/>
                  </a:cxn>
                  <a:cxn ang="0">
                    <a:pos x="544" y="102"/>
                  </a:cxn>
                  <a:cxn ang="0">
                    <a:pos x="635" y="126"/>
                  </a:cxn>
                  <a:cxn ang="0">
                    <a:pos x="720" y="173"/>
                  </a:cxn>
                  <a:cxn ang="0">
                    <a:pos x="779" y="227"/>
                  </a:cxn>
                  <a:cxn ang="0">
                    <a:pos x="834" y="307"/>
                  </a:cxn>
                  <a:cxn ang="0">
                    <a:pos x="867" y="395"/>
                  </a:cxn>
                  <a:cxn ang="0">
                    <a:pos x="879" y="488"/>
                  </a:cxn>
                  <a:cxn ang="0">
                    <a:pos x="867" y="581"/>
                  </a:cxn>
                  <a:cxn ang="0">
                    <a:pos x="834" y="670"/>
                  </a:cxn>
                  <a:cxn ang="0">
                    <a:pos x="779" y="750"/>
                  </a:cxn>
                  <a:cxn ang="0">
                    <a:pos x="720" y="803"/>
                  </a:cxn>
                  <a:cxn ang="0">
                    <a:pos x="635" y="850"/>
                  </a:cxn>
                  <a:cxn ang="0">
                    <a:pos x="544" y="874"/>
                  </a:cxn>
                  <a:cxn ang="0">
                    <a:pos x="451" y="877"/>
                  </a:cxn>
                  <a:cxn ang="0">
                    <a:pos x="360" y="857"/>
                  </a:cxn>
                  <a:cxn ang="0">
                    <a:pos x="273" y="814"/>
                  </a:cxn>
                  <a:cxn ang="0">
                    <a:pos x="212" y="764"/>
                  </a:cxn>
                </a:cxnLst>
                <a:rect l="0" t="0" r="r" b="b"/>
                <a:pathLst>
                  <a:path w="1516" h="1515">
                    <a:moveTo>
                      <a:pt x="834" y="143"/>
                    </a:moveTo>
                    <a:lnTo>
                      <a:pt x="834" y="143"/>
                    </a:lnTo>
                    <a:lnTo>
                      <a:pt x="815" y="125"/>
                    </a:lnTo>
                    <a:lnTo>
                      <a:pt x="797" y="109"/>
                    </a:lnTo>
                    <a:lnTo>
                      <a:pt x="777" y="94"/>
                    </a:lnTo>
                    <a:lnTo>
                      <a:pt x="757" y="80"/>
                    </a:lnTo>
                    <a:lnTo>
                      <a:pt x="737" y="68"/>
                    </a:lnTo>
                    <a:lnTo>
                      <a:pt x="716" y="56"/>
                    </a:lnTo>
                    <a:lnTo>
                      <a:pt x="694" y="45"/>
                    </a:lnTo>
                    <a:lnTo>
                      <a:pt x="672" y="36"/>
                    </a:lnTo>
                    <a:lnTo>
                      <a:pt x="649" y="27"/>
                    </a:lnTo>
                    <a:lnTo>
                      <a:pt x="627" y="20"/>
                    </a:lnTo>
                    <a:lnTo>
                      <a:pt x="604" y="14"/>
                    </a:lnTo>
                    <a:lnTo>
                      <a:pt x="581" y="9"/>
                    </a:lnTo>
                    <a:lnTo>
                      <a:pt x="558" y="5"/>
                    </a:lnTo>
                    <a:lnTo>
                      <a:pt x="535" y="2"/>
                    </a:lnTo>
                    <a:lnTo>
                      <a:pt x="512" y="1"/>
                    </a:lnTo>
                    <a:lnTo>
                      <a:pt x="488" y="0"/>
                    </a:lnTo>
                    <a:lnTo>
                      <a:pt x="465" y="1"/>
                    </a:lnTo>
                    <a:lnTo>
                      <a:pt x="442" y="2"/>
                    </a:lnTo>
                    <a:lnTo>
                      <a:pt x="418" y="5"/>
                    </a:lnTo>
                    <a:lnTo>
                      <a:pt x="395" y="9"/>
                    </a:lnTo>
                    <a:lnTo>
                      <a:pt x="372" y="14"/>
                    </a:lnTo>
                    <a:lnTo>
                      <a:pt x="350" y="20"/>
                    </a:lnTo>
                    <a:lnTo>
                      <a:pt x="326" y="27"/>
                    </a:lnTo>
                    <a:lnTo>
                      <a:pt x="304" y="36"/>
                    </a:lnTo>
                    <a:lnTo>
                      <a:pt x="282" y="45"/>
                    </a:lnTo>
                    <a:lnTo>
                      <a:pt x="261" y="56"/>
                    </a:lnTo>
                    <a:lnTo>
                      <a:pt x="240" y="68"/>
                    </a:lnTo>
                    <a:lnTo>
                      <a:pt x="219" y="80"/>
                    </a:lnTo>
                    <a:lnTo>
                      <a:pt x="199" y="94"/>
                    </a:lnTo>
                    <a:lnTo>
                      <a:pt x="180" y="109"/>
                    </a:lnTo>
                    <a:lnTo>
                      <a:pt x="161" y="125"/>
                    </a:lnTo>
                    <a:lnTo>
                      <a:pt x="143" y="143"/>
                    </a:lnTo>
                    <a:lnTo>
                      <a:pt x="143" y="143"/>
                    </a:lnTo>
                    <a:lnTo>
                      <a:pt x="126" y="161"/>
                    </a:lnTo>
                    <a:lnTo>
                      <a:pt x="110" y="180"/>
                    </a:lnTo>
                    <a:lnTo>
                      <a:pt x="95" y="199"/>
                    </a:lnTo>
                    <a:lnTo>
                      <a:pt x="81" y="220"/>
                    </a:lnTo>
                    <a:lnTo>
                      <a:pt x="68" y="241"/>
                    </a:lnTo>
                    <a:lnTo>
                      <a:pt x="56" y="262"/>
                    </a:lnTo>
                    <a:lnTo>
                      <a:pt x="46" y="283"/>
                    </a:lnTo>
                    <a:lnTo>
                      <a:pt x="36" y="305"/>
                    </a:lnTo>
                    <a:lnTo>
                      <a:pt x="28" y="327"/>
                    </a:lnTo>
                    <a:lnTo>
                      <a:pt x="20" y="349"/>
                    </a:lnTo>
                    <a:lnTo>
                      <a:pt x="14" y="372"/>
                    </a:lnTo>
                    <a:lnTo>
                      <a:pt x="9" y="395"/>
                    </a:lnTo>
                    <a:lnTo>
                      <a:pt x="5" y="418"/>
                    </a:lnTo>
                    <a:lnTo>
                      <a:pt x="3" y="441"/>
                    </a:lnTo>
                    <a:lnTo>
                      <a:pt x="1" y="465"/>
                    </a:lnTo>
                    <a:lnTo>
                      <a:pt x="0" y="488"/>
                    </a:lnTo>
                    <a:lnTo>
                      <a:pt x="1" y="511"/>
                    </a:lnTo>
                    <a:lnTo>
                      <a:pt x="3" y="535"/>
                    </a:lnTo>
                    <a:lnTo>
                      <a:pt x="5" y="558"/>
                    </a:lnTo>
                    <a:lnTo>
                      <a:pt x="9" y="581"/>
                    </a:lnTo>
                    <a:lnTo>
                      <a:pt x="14" y="604"/>
                    </a:lnTo>
                    <a:lnTo>
                      <a:pt x="20" y="628"/>
                    </a:lnTo>
                    <a:lnTo>
                      <a:pt x="28" y="650"/>
                    </a:lnTo>
                    <a:lnTo>
                      <a:pt x="36" y="672"/>
                    </a:lnTo>
                    <a:lnTo>
                      <a:pt x="46" y="694"/>
                    </a:lnTo>
                    <a:lnTo>
                      <a:pt x="56" y="715"/>
                    </a:lnTo>
                    <a:lnTo>
                      <a:pt x="68" y="736"/>
                    </a:lnTo>
                    <a:lnTo>
                      <a:pt x="81" y="757"/>
                    </a:lnTo>
                    <a:lnTo>
                      <a:pt x="95" y="777"/>
                    </a:lnTo>
                    <a:lnTo>
                      <a:pt x="110" y="796"/>
                    </a:lnTo>
                    <a:lnTo>
                      <a:pt x="126" y="815"/>
                    </a:lnTo>
                    <a:lnTo>
                      <a:pt x="143" y="833"/>
                    </a:lnTo>
                    <a:lnTo>
                      <a:pt x="143" y="833"/>
                    </a:lnTo>
                    <a:lnTo>
                      <a:pt x="160" y="849"/>
                    </a:lnTo>
                    <a:lnTo>
                      <a:pt x="177" y="864"/>
                    </a:lnTo>
                    <a:lnTo>
                      <a:pt x="194" y="878"/>
                    </a:lnTo>
                    <a:lnTo>
                      <a:pt x="213" y="891"/>
                    </a:lnTo>
                    <a:lnTo>
                      <a:pt x="231" y="903"/>
                    </a:lnTo>
                    <a:lnTo>
                      <a:pt x="250" y="914"/>
                    </a:lnTo>
                    <a:lnTo>
                      <a:pt x="270" y="925"/>
                    </a:lnTo>
                    <a:lnTo>
                      <a:pt x="289" y="934"/>
                    </a:lnTo>
                    <a:lnTo>
                      <a:pt x="309" y="942"/>
                    </a:lnTo>
                    <a:lnTo>
                      <a:pt x="330" y="950"/>
                    </a:lnTo>
                    <a:lnTo>
                      <a:pt x="351" y="956"/>
                    </a:lnTo>
                    <a:lnTo>
                      <a:pt x="372" y="962"/>
                    </a:lnTo>
                    <a:lnTo>
                      <a:pt x="393" y="966"/>
                    </a:lnTo>
                    <a:lnTo>
                      <a:pt x="414" y="970"/>
                    </a:lnTo>
                    <a:lnTo>
                      <a:pt x="435" y="973"/>
                    </a:lnTo>
                    <a:lnTo>
                      <a:pt x="457" y="975"/>
                    </a:lnTo>
                    <a:lnTo>
                      <a:pt x="478" y="976"/>
                    </a:lnTo>
                    <a:lnTo>
                      <a:pt x="499" y="975"/>
                    </a:lnTo>
                    <a:lnTo>
                      <a:pt x="521" y="974"/>
                    </a:lnTo>
                    <a:lnTo>
                      <a:pt x="542" y="973"/>
                    </a:lnTo>
                    <a:lnTo>
                      <a:pt x="563" y="970"/>
                    </a:lnTo>
                    <a:lnTo>
                      <a:pt x="584" y="966"/>
                    </a:lnTo>
                    <a:lnTo>
                      <a:pt x="605" y="961"/>
                    </a:lnTo>
                    <a:lnTo>
                      <a:pt x="626" y="956"/>
                    </a:lnTo>
                    <a:lnTo>
                      <a:pt x="647" y="949"/>
                    </a:lnTo>
                    <a:lnTo>
                      <a:pt x="667" y="942"/>
                    </a:lnTo>
                    <a:lnTo>
                      <a:pt x="688" y="933"/>
                    </a:lnTo>
                    <a:lnTo>
                      <a:pt x="708" y="924"/>
                    </a:lnTo>
                    <a:lnTo>
                      <a:pt x="727" y="913"/>
                    </a:lnTo>
                    <a:lnTo>
                      <a:pt x="746" y="902"/>
                    </a:lnTo>
                    <a:lnTo>
                      <a:pt x="764" y="890"/>
                    </a:lnTo>
                    <a:lnTo>
                      <a:pt x="783" y="877"/>
                    </a:lnTo>
                    <a:lnTo>
                      <a:pt x="838" y="932"/>
                    </a:lnTo>
                    <a:lnTo>
                      <a:pt x="791" y="980"/>
                    </a:lnTo>
                    <a:lnTo>
                      <a:pt x="1325" y="1515"/>
                    </a:lnTo>
                    <a:lnTo>
                      <a:pt x="1516" y="1325"/>
                    </a:lnTo>
                    <a:lnTo>
                      <a:pt x="980" y="790"/>
                    </a:lnTo>
                    <a:lnTo>
                      <a:pt x="933" y="838"/>
                    </a:lnTo>
                    <a:lnTo>
                      <a:pt x="877" y="782"/>
                    </a:lnTo>
                    <a:lnTo>
                      <a:pt x="877" y="782"/>
                    </a:lnTo>
                    <a:lnTo>
                      <a:pt x="890" y="764"/>
                    </a:lnTo>
                    <a:lnTo>
                      <a:pt x="903" y="746"/>
                    </a:lnTo>
                    <a:lnTo>
                      <a:pt x="914" y="727"/>
                    </a:lnTo>
                    <a:lnTo>
                      <a:pt x="924" y="707"/>
                    </a:lnTo>
                    <a:lnTo>
                      <a:pt x="933" y="688"/>
                    </a:lnTo>
                    <a:lnTo>
                      <a:pt x="942" y="668"/>
                    </a:lnTo>
                    <a:lnTo>
                      <a:pt x="949" y="647"/>
                    </a:lnTo>
                    <a:lnTo>
                      <a:pt x="956" y="627"/>
                    </a:lnTo>
                    <a:lnTo>
                      <a:pt x="962" y="605"/>
                    </a:lnTo>
                    <a:lnTo>
                      <a:pt x="966" y="584"/>
                    </a:lnTo>
                    <a:lnTo>
                      <a:pt x="970" y="563"/>
                    </a:lnTo>
                    <a:lnTo>
                      <a:pt x="973" y="542"/>
                    </a:lnTo>
                    <a:lnTo>
                      <a:pt x="975" y="520"/>
                    </a:lnTo>
                    <a:lnTo>
                      <a:pt x="976" y="499"/>
                    </a:lnTo>
                    <a:lnTo>
                      <a:pt x="976" y="478"/>
                    </a:lnTo>
                    <a:lnTo>
                      <a:pt x="975" y="456"/>
                    </a:lnTo>
                    <a:lnTo>
                      <a:pt x="973" y="435"/>
                    </a:lnTo>
                    <a:lnTo>
                      <a:pt x="970" y="414"/>
                    </a:lnTo>
                    <a:lnTo>
                      <a:pt x="967" y="393"/>
                    </a:lnTo>
                    <a:lnTo>
                      <a:pt x="962" y="372"/>
                    </a:lnTo>
                    <a:lnTo>
                      <a:pt x="956" y="351"/>
                    </a:lnTo>
                    <a:lnTo>
                      <a:pt x="950" y="330"/>
                    </a:lnTo>
                    <a:lnTo>
                      <a:pt x="943" y="310"/>
                    </a:lnTo>
                    <a:lnTo>
                      <a:pt x="934" y="290"/>
                    </a:lnTo>
                    <a:lnTo>
                      <a:pt x="925" y="270"/>
                    </a:lnTo>
                    <a:lnTo>
                      <a:pt x="915" y="251"/>
                    </a:lnTo>
                    <a:lnTo>
                      <a:pt x="903" y="232"/>
                    </a:lnTo>
                    <a:lnTo>
                      <a:pt x="891" y="213"/>
                    </a:lnTo>
                    <a:lnTo>
                      <a:pt x="878" y="194"/>
                    </a:lnTo>
                    <a:lnTo>
                      <a:pt x="864" y="176"/>
                    </a:lnTo>
                    <a:lnTo>
                      <a:pt x="849" y="159"/>
                    </a:lnTo>
                    <a:lnTo>
                      <a:pt x="834" y="143"/>
                    </a:lnTo>
                    <a:lnTo>
                      <a:pt x="834" y="143"/>
                    </a:lnTo>
                    <a:close/>
                    <a:moveTo>
                      <a:pt x="212" y="764"/>
                    </a:moveTo>
                    <a:lnTo>
                      <a:pt x="212" y="764"/>
                    </a:lnTo>
                    <a:lnTo>
                      <a:pt x="198" y="750"/>
                    </a:lnTo>
                    <a:lnTo>
                      <a:pt x="185" y="735"/>
                    </a:lnTo>
                    <a:lnTo>
                      <a:pt x="173" y="719"/>
                    </a:lnTo>
                    <a:lnTo>
                      <a:pt x="162" y="703"/>
                    </a:lnTo>
                    <a:lnTo>
                      <a:pt x="152" y="687"/>
                    </a:lnTo>
                    <a:lnTo>
                      <a:pt x="143" y="670"/>
                    </a:lnTo>
                    <a:lnTo>
                      <a:pt x="134" y="653"/>
                    </a:lnTo>
                    <a:lnTo>
                      <a:pt x="126" y="636"/>
                    </a:lnTo>
                    <a:lnTo>
                      <a:pt x="120" y="618"/>
                    </a:lnTo>
                    <a:lnTo>
                      <a:pt x="114" y="599"/>
                    </a:lnTo>
                    <a:lnTo>
                      <a:pt x="109" y="581"/>
                    </a:lnTo>
                    <a:lnTo>
                      <a:pt x="105" y="562"/>
                    </a:lnTo>
                    <a:lnTo>
                      <a:pt x="102" y="544"/>
                    </a:lnTo>
                    <a:lnTo>
                      <a:pt x="100" y="525"/>
                    </a:lnTo>
                    <a:lnTo>
                      <a:pt x="98" y="507"/>
                    </a:lnTo>
                    <a:lnTo>
                      <a:pt x="98" y="488"/>
                    </a:lnTo>
                    <a:lnTo>
                      <a:pt x="98" y="469"/>
                    </a:lnTo>
                    <a:lnTo>
                      <a:pt x="100" y="451"/>
                    </a:lnTo>
                    <a:lnTo>
                      <a:pt x="102" y="432"/>
                    </a:lnTo>
                    <a:lnTo>
                      <a:pt x="105" y="414"/>
                    </a:lnTo>
                    <a:lnTo>
                      <a:pt x="109" y="395"/>
                    </a:lnTo>
                    <a:lnTo>
                      <a:pt x="114" y="377"/>
                    </a:lnTo>
                    <a:lnTo>
                      <a:pt x="120" y="359"/>
                    </a:lnTo>
                    <a:lnTo>
                      <a:pt x="126" y="342"/>
                    </a:lnTo>
                    <a:lnTo>
                      <a:pt x="134" y="324"/>
                    </a:lnTo>
                    <a:lnTo>
                      <a:pt x="143" y="307"/>
                    </a:lnTo>
                    <a:lnTo>
                      <a:pt x="152" y="290"/>
                    </a:lnTo>
                    <a:lnTo>
                      <a:pt x="162" y="274"/>
                    </a:lnTo>
                    <a:lnTo>
                      <a:pt x="173" y="258"/>
                    </a:lnTo>
                    <a:lnTo>
                      <a:pt x="185" y="242"/>
                    </a:lnTo>
                    <a:lnTo>
                      <a:pt x="198" y="227"/>
                    </a:lnTo>
                    <a:lnTo>
                      <a:pt x="212" y="213"/>
                    </a:lnTo>
                    <a:lnTo>
                      <a:pt x="212" y="213"/>
                    </a:lnTo>
                    <a:lnTo>
                      <a:pt x="226" y="198"/>
                    </a:lnTo>
                    <a:lnTo>
                      <a:pt x="242" y="185"/>
                    </a:lnTo>
                    <a:lnTo>
                      <a:pt x="257" y="173"/>
                    </a:lnTo>
                    <a:lnTo>
                      <a:pt x="273" y="162"/>
                    </a:lnTo>
                    <a:lnTo>
                      <a:pt x="289" y="152"/>
                    </a:lnTo>
                    <a:lnTo>
                      <a:pt x="306" y="142"/>
                    </a:lnTo>
                    <a:lnTo>
                      <a:pt x="323" y="134"/>
                    </a:lnTo>
                    <a:lnTo>
                      <a:pt x="342" y="126"/>
                    </a:lnTo>
                    <a:lnTo>
                      <a:pt x="360" y="120"/>
                    </a:lnTo>
                    <a:lnTo>
                      <a:pt x="377" y="114"/>
                    </a:lnTo>
                    <a:lnTo>
                      <a:pt x="396" y="109"/>
                    </a:lnTo>
                    <a:lnTo>
                      <a:pt x="414" y="105"/>
                    </a:lnTo>
                    <a:lnTo>
                      <a:pt x="432" y="102"/>
                    </a:lnTo>
                    <a:lnTo>
                      <a:pt x="451" y="100"/>
                    </a:lnTo>
                    <a:lnTo>
                      <a:pt x="470" y="98"/>
                    </a:lnTo>
                    <a:lnTo>
                      <a:pt x="488" y="98"/>
                    </a:lnTo>
                    <a:lnTo>
                      <a:pt x="507" y="98"/>
                    </a:lnTo>
                    <a:lnTo>
                      <a:pt x="526" y="100"/>
                    </a:lnTo>
                    <a:lnTo>
                      <a:pt x="544" y="102"/>
                    </a:lnTo>
                    <a:lnTo>
                      <a:pt x="563" y="105"/>
                    </a:lnTo>
                    <a:lnTo>
                      <a:pt x="581" y="109"/>
                    </a:lnTo>
                    <a:lnTo>
                      <a:pt x="599" y="114"/>
                    </a:lnTo>
                    <a:lnTo>
                      <a:pt x="617" y="120"/>
                    </a:lnTo>
                    <a:lnTo>
                      <a:pt x="635" y="126"/>
                    </a:lnTo>
                    <a:lnTo>
                      <a:pt x="652" y="134"/>
                    </a:lnTo>
                    <a:lnTo>
                      <a:pt x="669" y="142"/>
                    </a:lnTo>
                    <a:lnTo>
                      <a:pt x="687" y="152"/>
                    </a:lnTo>
                    <a:lnTo>
                      <a:pt x="704" y="162"/>
                    </a:lnTo>
                    <a:lnTo>
                      <a:pt x="720" y="173"/>
                    </a:lnTo>
                    <a:lnTo>
                      <a:pt x="735" y="185"/>
                    </a:lnTo>
                    <a:lnTo>
                      <a:pt x="750" y="198"/>
                    </a:lnTo>
                    <a:lnTo>
                      <a:pt x="765" y="213"/>
                    </a:lnTo>
                    <a:lnTo>
                      <a:pt x="765" y="213"/>
                    </a:lnTo>
                    <a:lnTo>
                      <a:pt x="779" y="227"/>
                    </a:lnTo>
                    <a:lnTo>
                      <a:pt x="791" y="242"/>
                    </a:lnTo>
                    <a:lnTo>
                      <a:pt x="803" y="258"/>
                    </a:lnTo>
                    <a:lnTo>
                      <a:pt x="815" y="274"/>
                    </a:lnTo>
                    <a:lnTo>
                      <a:pt x="825" y="290"/>
                    </a:lnTo>
                    <a:lnTo>
                      <a:pt x="834" y="307"/>
                    </a:lnTo>
                    <a:lnTo>
                      <a:pt x="843" y="324"/>
                    </a:lnTo>
                    <a:lnTo>
                      <a:pt x="850" y="342"/>
                    </a:lnTo>
                    <a:lnTo>
                      <a:pt x="857" y="359"/>
                    </a:lnTo>
                    <a:lnTo>
                      <a:pt x="863" y="377"/>
                    </a:lnTo>
                    <a:lnTo>
                      <a:pt x="867" y="395"/>
                    </a:lnTo>
                    <a:lnTo>
                      <a:pt x="871" y="414"/>
                    </a:lnTo>
                    <a:lnTo>
                      <a:pt x="875" y="432"/>
                    </a:lnTo>
                    <a:lnTo>
                      <a:pt x="877" y="451"/>
                    </a:lnTo>
                    <a:lnTo>
                      <a:pt x="878" y="469"/>
                    </a:lnTo>
                    <a:lnTo>
                      <a:pt x="879" y="488"/>
                    </a:lnTo>
                    <a:lnTo>
                      <a:pt x="878" y="507"/>
                    </a:lnTo>
                    <a:lnTo>
                      <a:pt x="877" y="525"/>
                    </a:lnTo>
                    <a:lnTo>
                      <a:pt x="875" y="544"/>
                    </a:lnTo>
                    <a:lnTo>
                      <a:pt x="871" y="562"/>
                    </a:lnTo>
                    <a:lnTo>
                      <a:pt x="867" y="581"/>
                    </a:lnTo>
                    <a:lnTo>
                      <a:pt x="863" y="599"/>
                    </a:lnTo>
                    <a:lnTo>
                      <a:pt x="857" y="618"/>
                    </a:lnTo>
                    <a:lnTo>
                      <a:pt x="850" y="636"/>
                    </a:lnTo>
                    <a:lnTo>
                      <a:pt x="843" y="653"/>
                    </a:lnTo>
                    <a:lnTo>
                      <a:pt x="834" y="670"/>
                    </a:lnTo>
                    <a:lnTo>
                      <a:pt x="825" y="687"/>
                    </a:lnTo>
                    <a:lnTo>
                      <a:pt x="815" y="703"/>
                    </a:lnTo>
                    <a:lnTo>
                      <a:pt x="803" y="719"/>
                    </a:lnTo>
                    <a:lnTo>
                      <a:pt x="791" y="735"/>
                    </a:lnTo>
                    <a:lnTo>
                      <a:pt x="779" y="750"/>
                    </a:lnTo>
                    <a:lnTo>
                      <a:pt x="765" y="764"/>
                    </a:lnTo>
                    <a:lnTo>
                      <a:pt x="765" y="764"/>
                    </a:lnTo>
                    <a:lnTo>
                      <a:pt x="750" y="778"/>
                    </a:lnTo>
                    <a:lnTo>
                      <a:pt x="735" y="791"/>
                    </a:lnTo>
                    <a:lnTo>
                      <a:pt x="720" y="803"/>
                    </a:lnTo>
                    <a:lnTo>
                      <a:pt x="704" y="814"/>
                    </a:lnTo>
                    <a:lnTo>
                      <a:pt x="687" y="824"/>
                    </a:lnTo>
                    <a:lnTo>
                      <a:pt x="669" y="834"/>
                    </a:lnTo>
                    <a:lnTo>
                      <a:pt x="652" y="842"/>
                    </a:lnTo>
                    <a:lnTo>
                      <a:pt x="635" y="850"/>
                    </a:lnTo>
                    <a:lnTo>
                      <a:pt x="617" y="857"/>
                    </a:lnTo>
                    <a:lnTo>
                      <a:pt x="599" y="862"/>
                    </a:lnTo>
                    <a:lnTo>
                      <a:pt x="581" y="867"/>
                    </a:lnTo>
                    <a:lnTo>
                      <a:pt x="563" y="871"/>
                    </a:lnTo>
                    <a:lnTo>
                      <a:pt x="544" y="874"/>
                    </a:lnTo>
                    <a:lnTo>
                      <a:pt x="526" y="877"/>
                    </a:lnTo>
                    <a:lnTo>
                      <a:pt x="507" y="878"/>
                    </a:lnTo>
                    <a:lnTo>
                      <a:pt x="488" y="878"/>
                    </a:lnTo>
                    <a:lnTo>
                      <a:pt x="470" y="878"/>
                    </a:lnTo>
                    <a:lnTo>
                      <a:pt x="451" y="877"/>
                    </a:lnTo>
                    <a:lnTo>
                      <a:pt x="432" y="874"/>
                    </a:lnTo>
                    <a:lnTo>
                      <a:pt x="414" y="871"/>
                    </a:lnTo>
                    <a:lnTo>
                      <a:pt x="396" y="867"/>
                    </a:lnTo>
                    <a:lnTo>
                      <a:pt x="377" y="862"/>
                    </a:lnTo>
                    <a:lnTo>
                      <a:pt x="360" y="857"/>
                    </a:lnTo>
                    <a:lnTo>
                      <a:pt x="342" y="850"/>
                    </a:lnTo>
                    <a:lnTo>
                      <a:pt x="323" y="842"/>
                    </a:lnTo>
                    <a:lnTo>
                      <a:pt x="306" y="834"/>
                    </a:lnTo>
                    <a:lnTo>
                      <a:pt x="289" y="824"/>
                    </a:lnTo>
                    <a:lnTo>
                      <a:pt x="273" y="814"/>
                    </a:lnTo>
                    <a:lnTo>
                      <a:pt x="257" y="803"/>
                    </a:lnTo>
                    <a:lnTo>
                      <a:pt x="242" y="791"/>
                    </a:lnTo>
                    <a:lnTo>
                      <a:pt x="226" y="778"/>
                    </a:lnTo>
                    <a:lnTo>
                      <a:pt x="212" y="764"/>
                    </a:lnTo>
                    <a:lnTo>
                      <a:pt x="212" y="7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9" descr="Calendar icon."/>
          <p:cNvGrpSpPr/>
          <p:nvPr/>
        </p:nvGrpSpPr>
        <p:grpSpPr>
          <a:xfrm>
            <a:off x="3310819" y="2838686"/>
            <a:ext cx="2176613" cy="804967"/>
            <a:chOff x="3310819" y="2838686"/>
            <a:chExt cx="2176613" cy="804967"/>
          </a:xfrm>
        </p:grpSpPr>
        <p:sp>
          <p:nvSpPr>
            <p:cNvPr id="205" name="Freeform 20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15807068" flipH="1">
              <a:off x="4151899" y="1997606"/>
              <a:ext cx="455371" cy="2137531"/>
            </a:xfrm>
            <a:custGeom>
              <a:avLst/>
              <a:gdLst>
                <a:gd name="T0" fmla="*/ 6 w 490"/>
                <a:gd name="T1" fmla="*/ 2247 h 4288"/>
                <a:gd name="T2" fmla="*/ 2 w 490"/>
                <a:gd name="T3" fmla="*/ 2352 h 4288"/>
                <a:gd name="T4" fmla="*/ 0 w 490"/>
                <a:gd name="T5" fmla="*/ 2456 h 4288"/>
                <a:gd name="T6" fmla="*/ 4 w 490"/>
                <a:gd name="T7" fmla="*/ 2658 h 4288"/>
                <a:gd name="T8" fmla="*/ 17 w 490"/>
                <a:gd name="T9" fmla="*/ 2853 h 4288"/>
                <a:gd name="T10" fmla="*/ 36 w 490"/>
                <a:gd name="T11" fmla="*/ 3040 h 4288"/>
                <a:gd name="T12" fmla="*/ 63 w 490"/>
                <a:gd name="T13" fmla="*/ 3219 h 4288"/>
                <a:gd name="T14" fmla="*/ 96 w 490"/>
                <a:gd name="T15" fmla="*/ 3387 h 4288"/>
                <a:gd name="T16" fmla="*/ 133 w 490"/>
                <a:gd name="T17" fmla="*/ 3545 h 4288"/>
                <a:gd name="T18" fmla="*/ 173 w 490"/>
                <a:gd name="T19" fmla="*/ 3689 h 4288"/>
                <a:gd name="T20" fmla="*/ 215 w 490"/>
                <a:gd name="T21" fmla="*/ 3821 h 4288"/>
                <a:gd name="T22" fmla="*/ 259 w 490"/>
                <a:gd name="T23" fmla="*/ 3938 h 4288"/>
                <a:gd name="T24" fmla="*/ 302 w 490"/>
                <a:gd name="T25" fmla="*/ 4041 h 4288"/>
                <a:gd name="T26" fmla="*/ 345 w 490"/>
                <a:gd name="T27" fmla="*/ 4127 h 4288"/>
                <a:gd name="T28" fmla="*/ 385 w 490"/>
                <a:gd name="T29" fmla="*/ 4196 h 4288"/>
                <a:gd name="T30" fmla="*/ 423 w 490"/>
                <a:gd name="T31" fmla="*/ 4246 h 4288"/>
                <a:gd name="T32" fmla="*/ 439 w 490"/>
                <a:gd name="T33" fmla="*/ 4264 h 4288"/>
                <a:gd name="T34" fmla="*/ 455 w 490"/>
                <a:gd name="T35" fmla="*/ 4277 h 4288"/>
                <a:gd name="T36" fmla="*/ 469 w 490"/>
                <a:gd name="T37" fmla="*/ 4285 h 4288"/>
                <a:gd name="T38" fmla="*/ 483 w 490"/>
                <a:gd name="T39" fmla="*/ 4288 h 4288"/>
                <a:gd name="T40" fmla="*/ 486 w 490"/>
                <a:gd name="T41" fmla="*/ 4287 h 4288"/>
                <a:gd name="T42" fmla="*/ 490 w 490"/>
                <a:gd name="T43" fmla="*/ 4286 h 4288"/>
                <a:gd name="T44" fmla="*/ 487 w 490"/>
                <a:gd name="T45" fmla="*/ 3370 h 4288"/>
                <a:gd name="T46" fmla="*/ 479 w 490"/>
                <a:gd name="T47" fmla="*/ 2581 h 4288"/>
                <a:gd name="T48" fmla="*/ 466 w 490"/>
                <a:gd name="T49" fmla="*/ 1910 h 4288"/>
                <a:gd name="T50" fmla="*/ 452 w 490"/>
                <a:gd name="T51" fmla="*/ 1349 h 4288"/>
                <a:gd name="T52" fmla="*/ 435 w 490"/>
                <a:gd name="T53" fmla="*/ 886 h 4288"/>
                <a:gd name="T54" fmla="*/ 416 w 490"/>
                <a:gd name="T55" fmla="*/ 513 h 4288"/>
                <a:gd name="T56" fmla="*/ 398 w 490"/>
                <a:gd name="T57" fmla="*/ 221 h 4288"/>
                <a:gd name="T58" fmla="*/ 380 w 490"/>
                <a:gd name="T59" fmla="*/ 0 h 4288"/>
                <a:gd name="T60" fmla="*/ 368 w 490"/>
                <a:gd name="T61" fmla="*/ 40 h 4288"/>
                <a:gd name="T62" fmla="*/ 331 w 490"/>
                <a:gd name="T63" fmla="*/ 162 h 4288"/>
                <a:gd name="T64" fmla="*/ 284 w 490"/>
                <a:gd name="T65" fmla="*/ 342 h 4288"/>
                <a:gd name="T66" fmla="*/ 227 w 490"/>
                <a:gd name="T67" fmla="*/ 576 h 4288"/>
                <a:gd name="T68" fmla="*/ 185 w 490"/>
                <a:gd name="T69" fmla="*/ 786 h 4288"/>
                <a:gd name="T70" fmla="*/ 156 w 490"/>
                <a:gd name="T71" fmla="*/ 943 h 4288"/>
                <a:gd name="T72" fmla="*/ 127 w 490"/>
                <a:gd name="T73" fmla="*/ 1111 h 4288"/>
                <a:gd name="T74" fmla="*/ 100 w 490"/>
                <a:gd name="T75" fmla="*/ 1292 h 4288"/>
                <a:gd name="T76" fmla="*/ 74 w 490"/>
                <a:gd name="T77" fmla="*/ 1485 h 4288"/>
                <a:gd name="T78" fmla="*/ 51 w 490"/>
                <a:gd name="T79" fmla="*/ 1688 h 4288"/>
                <a:gd name="T80" fmla="*/ 30 w 490"/>
                <a:gd name="T81" fmla="*/ 1904 h 4288"/>
                <a:gd name="T82" fmla="*/ 14 w 490"/>
                <a:gd name="T83" fmla="*/ 2130 h 4288"/>
                <a:gd name="T84" fmla="*/ 6 w 490"/>
                <a:gd name="T85" fmla="*/ 2247 h 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0" h="4288">
                  <a:moveTo>
                    <a:pt x="6" y="2247"/>
                  </a:moveTo>
                  <a:lnTo>
                    <a:pt x="6" y="2247"/>
                  </a:lnTo>
                  <a:lnTo>
                    <a:pt x="4" y="2300"/>
                  </a:lnTo>
                  <a:lnTo>
                    <a:pt x="2" y="2352"/>
                  </a:lnTo>
                  <a:lnTo>
                    <a:pt x="1" y="2404"/>
                  </a:lnTo>
                  <a:lnTo>
                    <a:pt x="0" y="2456"/>
                  </a:lnTo>
                  <a:lnTo>
                    <a:pt x="1" y="2557"/>
                  </a:lnTo>
                  <a:lnTo>
                    <a:pt x="4" y="2658"/>
                  </a:lnTo>
                  <a:lnTo>
                    <a:pt x="9" y="2757"/>
                  </a:lnTo>
                  <a:lnTo>
                    <a:pt x="17" y="2853"/>
                  </a:lnTo>
                  <a:lnTo>
                    <a:pt x="25" y="2948"/>
                  </a:lnTo>
                  <a:lnTo>
                    <a:pt x="36" y="3040"/>
                  </a:lnTo>
                  <a:lnTo>
                    <a:pt x="49" y="3130"/>
                  </a:lnTo>
                  <a:lnTo>
                    <a:pt x="63" y="3219"/>
                  </a:lnTo>
                  <a:lnTo>
                    <a:pt x="79" y="3304"/>
                  </a:lnTo>
                  <a:lnTo>
                    <a:pt x="96" y="3387"/>
                  </a:lnTo>
                  <a:lnTo>
                    <a:pt x="114" y="3467"/>
                  </a:lnTo>
                  <a:lnTo>
                    <a:pt x="133" y="3545"/>
                  </a:lnTo>
                  <a:lnTo>
                    <a:pt x="153" y="3618"/>
                  </a:lnTo>
                  <a:lnTo>
                    <a:pt x="173" y="3689"/>
                  </a:lnTo>
                  <a:lnTo>
                    <a:pt x="194" y="3756"/>
                  </a:lnTo>
                  <a:lnTo>
                    <a:pt x="215" y="3821"/>
                  </a:lnTo>
                  <a:lnTo>
                    <a:pt x="237" y="3882"/>
                  </a:lnTo>
                  <a:lnTo>
                    <a:pt x="259" y="3938"/>
                  </a:lnTo>
                  <a:lnTo>
                    <a:pt x="280" y="3992"/>
                  </a:lnTo>
                  <a:lnTo>
                    <a:pt x="302" y="4041"/>
                  </a:lnTo>
                  <a:lnTo>
                    <a:pt x="324" y="4086"/>
                  </a:lnTo>
                  <a:lnTo>
                    <a:pt x="345" y="4127"/>
                  </a:lnTo>
                  <a:lnTo>
                    <a:pt x="366" y="4163"/>
                  </a:lnTo>
                  <a:lnTo>
                    <a:pt x="385" y="4196"/>
                  </a:lnTo>
                  <a:lnTo>
                    <a:pt x="405" y="4224"/>
                  </a:lnTo>
                  <a:lnTo>
                    <a:pt x="423" y="4246"/>
                  </a:lnTo>
                  <a:lnTo>
                    <a:pt x="431" y="4256"/>
                  </a:lnTo>
                  <a:lnTo>
                    <a:pt x="439" y="4264"/>
                  </a:lnTo>
                  <a:lnTo>
                    <a:pt x="448" y="4271"/>
                  </a:lnTo>
                  <a:lnTo>
                    <a:pt x="455" y="4277"/>
                  </a:lnTo>
                  <a:lnTo>
                    <a:pt x="462" y="4282"/>
                  </a:lnTo>
                  <a:lnTo>
                    <a:pt x="469" y="4285"/>
                  </a:lnTo>
                  <a:lnTo>
                    <a:pt x="477" y="4287"/>
                  </a:lnTo>
                  <a:lnTo>
                    <a:pt x="483" y="4288"/>
                  </a:lnTo>
                  <a:lnTo>
                    <a:pt x="483" y="4288"/>
                  </a:lnTo>
                  <a:lnTo>
                    <a:pt x="486" y="4287"/>
                  </a:lnTo>
                  <a:lnTo>
                    <a:pt x="490" y="4286"/>
                  </a:lnTo>
                  <a:lnTo>
                    <a:pt x="490" y="4286"/>
                  </a:lnTo>
                  <a:lnTo>
                    <a:pt x="489" y="3811"/>
                  </a:lnTo>
                  <a:lnTo>
                    <a:pt x="487" y="3370"/>
                  </a:lnTo>
                  <a:lnTo>
                    <a:pt x="483" y="2960"/>
                  </a:lnTo>
                  <a:lnTo>
                    <a:pt x="479" y="2581"/>
                  </a:lnTo>
                  <a:lnTo>
                    <a:pt x="474" y="2232"/>
                  </a:lnTo>
                  <a:lnTo>
                    <a:pt x="466" y="1910"/>
                  </a:lnTo>
                  <a:lnTo>
                    <a:pt x="460" y="1617"/>
                  </a:lnTo>
                  <a:lnTo>
                    <a:pt x="452" y="1349"/>
                  </a:lnTo>
                  <a:lnTo>
                    <a:pt x="443" y="1106"/>
                  </a:lnTo>
                  <a:lnTo>
                    <a:pt x="435" y="886"/>
                  </a:lnTo>
                  <a:lnTo>
                    <a:pt x="426" y="690"/>
                  </a:lnTo>
                  <a:lnTo>
                    <a:pt x="416" y="513"/>
                  </a:lnTo>
                  <a:lnTo>
                    <a:pt x="407" y="358"/>
                  </a:lnTo>
                  <a:lnTo>
                    <a:pt x="398" y="221"/>
                  </a:lnTo>
                  <a:lnTo>
                    <a:pt x="388" y="103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368" y="40"/>
                  </a:lnTo>
                  <a:lnTo>
                    <a:pt x="351" y="94"/>
                  </a:lnTo>
                  <a:lnTo>
                    <a:pt x="331" y="162"/>
                  </a:lnTo>
                  <a:lnTo>
                    <a:pt x="308" y="244"/>
                  </a:lnTo>
                  <a:lnTo>
                    <a:pt x="284" y="342"/>
                  </a:lnTo>
                  <a:lnTo>
                    <a:pt x="257" y="452"/>
                  </a:lnTo>
                  <a:lnTo>
                    <a:pt x="227" y="576"/>
                  </a:lnTo>
                  <a:lnTo>
                    <a:pt x="199" y="713"/>
                  </a:lnTo>
                  <a:lnTo>
                    <a:pt x="185" y="786"/>
                  </a:lnTo>
                  <a:lnTo>
                    <a:pt x="169" y="863"/>
                  </a:lnTo>
                  <a:lnTo>
                    <a:pt x="156" y="943"/>
                  </a:lnTo>
                  <a:lnTo>
                    <a:pt x="141" y="1026"/>
                  </a:lnTo>
                  <a:lnTo>
                    <a:pt x="127" y="1111"/>
                  </a:lnTo>
                  <a:lnTo>
                    <a:pt x="113" y="1200"/>
                  </a:lnTo>
                  <a:lnTo>
                    <a:pt x="100" y="1292"/>
                  </a:lnTo>
                  <a:lnTo>
                    <a:pt x="86" y="1387"/>
                  </a:lnTo>
                  <a:lnTo>
                    <a:pt x="74" y="1485"/>
                  </a:lnTo>
                  <a:lnTo>
                    <a:pt x="62" y="1586"/>
                  </a:lnTo>
                  <a:lnTo>
                    <a:pt x="51" y="1688"/>
                  </a:lnTo>
                  <a:lnTo>
                    <a:pt x="41" y="1795"/>
                  </a:lnTo>
                  <a:lnTo>
                    <a:pt x="30" y="1904"/>
                  </a:lnTo>
                  <a:lnTo>
                    <a:pt x="22" y="2015"/>
                  </a:lnTo>
                  <a:lnTo>
                    <a:pt x="14" y="2130"/>
                  </a:lnTo>
                  <a:lnTo>
                    <a:pt x="6" y="2247"/>
                  </a:lnTo>
                  <a:lnTo>
                    <a:pt x="6" y="2247"/>
                  </a:lnTo>
                  <a:close/>
                </a:path>
              </a:pathLst>
            </a:custGeom>
            <a:solidFill>
              <a:srgbClr val="7252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20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15807068" flipH="1">
              <a:off x="4183503" y="2339725"/>
              <a:ext cx="455371" cy="2152486"/>
            </a:xfrm>
            <a:custGeom>
              <a:avLst/>
              <a:gdLst>
                <a:gd name="T0" fmla="*/ 490 w 490"/>
                <a:gd name="T1" fmla="*/ 2231 h 4318"/>
                <a:gd name="T2" fmla="*/ 489 w 490"/>
                <a:gd name="T3" fmla="*/ 2127 h 4318"/>
                <a:gd name="T4" fmla="*/ 485 w 490"/>
                <a:gd name="T5" fmla="*/ 2022 h 4318"/>
                <a:gd name="T6" fmla="*/ 469 w 490"/>
                <a:gd name="T7" fmla="*/ 1816 h 4318"/>
                <a:gd name="T8" fmla="*/ 446 w 490"/>
                <a:gd name="T9" fmla="*/ 1611 h 4318"/>
                <a:gd name="T10" fmla="*/ 415 w 490"/>
                <a:gd name="T11" fmla="*/ 1412 h 4318"/>
                <a:gd name="T12" fmla="*/ 379 w 490"/>
                <a:gd name="T13" fmla="*/ 1220 h 4318"/>
                <a:gd name="T14" fmla="*/ 339 w 490"/>
                <a:gd name="T15" fmla="*/ 1035 h 4318"/>
                <a:gd name="T16" fmla="*/ 295 w 490"/>
                <a:gd name="T17" fmla="*/ 861 h 4318"/>
                <a:gd name="T18" fmla="*/ 250 w 490"/>
                <a:gd name="T19" fmla="*/ 698 h 4318"/>
                <a:gd name="T20" fmla="*/ 206 w 490"/>
                <a:gd name="T21" fmla="*/ 547 h 4318"/>
                <a:gd name="T22" fmla="*/ 162 w 490"/>
                <a:gd name="T23" fmla="*/ 412 h 4318"/>
                <a:gd name="T24" fmla="*/ 86 w 490"/>
                <a:gd name="T25" fmla="*/ 192 h 4318"/>
                <a:gd name="T26" fmla="*/ 31 w 490"/>
                <a:gd name="T27" fmla="*/ 50 h 4318"/>
                <a:gd name="T28" fmla="*/ 10 w 490"/>
                <a:gd name="T29" fmla="*/ 0 h 4318"/>
                <a:gd name="T30" fmla="*/ 0 w 490"/>
                <a:gd name="T31" fmla="*/ 32 h 4318"/>
                <a:gd name="T32" fmla="*/ 18 w 490"/>
                <a:gd name="T33" fmla="*/ 253 h 4318"/>
                <a:gd name="T34" fmla="*/ 36 w 490"/>
                <a:gd name="T35" fmla="*/ 545 h 4318"/>
                <a:gd name="T36" fmla="*/ 55 w 490"/>
                <a:gd name="T37" fmla="*/ 918 h 4318"/>
                <a:gd name="T38" fmla="*/ 72 w 490"/>
                <a:gd name="T39" fmla="*/ 1381 h 4318"/>
                <a:gd name="T40" fmla="*/ 86 w 490"/>
                <a:gd name="T41" fmla="*/ 1942 h 4318"/>
                <a:gd name="T42" fmla="*/ 99 w 490"/>
                <a:gd name="T43" fmla="*/ 2613 h 4318"/>
                <a:gd name="T44" fmla="*/ 107 w 490"/>
                <a:gd name="T45" fmla="*/ 3402 h 4318"/>
                <a:gd name="T46" fmla="*/ 110 w 490"/>
                <a:gd name="T47" fmla="*/ 4318 h 4318"/>
                <a:gd name="T48" fmla="*/ 115 w 490"/>
                <a:gd name="T49" fmla="*/ 4316 h 4318"/>
                <a:gd name="T50" fmla="*/ 128 w 490"/>
                <a:gd name="T51" fmla="*/ 4307 h 4318"/>
                <a:gd name="T52" fmla="*/ 141 w 490"/>
                <a:gd name="T53" fmla="*/ 4293 h 4318"/>
                <a:gd name="T54" fmla="*/ 161 w 490"/>
                <a:gd name="T55" fmla="*/ 4263 h 4318"/>
                <a:gd name="T56" fmla="*/ 190 w 490"/>
                <a:gd name="T57" fmla="*/ 4206 h 4318"/>
                <a:gd name="T58" fmla="*/ 221 w 490"/>
                <a:gd name="T59" fmla="*/ 4131 h 4318"/>
                <a:gd name="T60" fmla="*/ 252 w 490"/>
                <a:gd name="T61" fmla="*/ 4039 h 4318"/>
                <a:gd name="T62" fmla="*/ 284 w 490"/>
                <a:gd name="T63" fmla="*/ 3932 h 4318"/>
                <a:gd name="T64" fmla="*/ 315 w 490"/>
                <a:gd name="T65" fmla="*/ 3809 h 4318"/>
                <a:gd name="T66" fmla="*/ 346 w 490"/>
                <a:gd name="T67" fmla="*/ 3674 h 4318"/>
                <a:gd name="T68" fmla="*/ 375 w 490"/>
                <a:gd name="T69" fmla="*/ 3526 h 4318"/>
                <a:gd name="T70" fmla="*/ 402 w 490"/>
                <a:gd name="T71" fmla="*/ 3366 h 4318"/>
                <a:gd name="T72" fmla="*/ 427 w 490"/>
                <a:gd name="T73" fmla="*/ 3197 h 4318"/>
                <a:gd name="T74" fmla="*/ 448 w 490"/>
                <a:gd name="T75" fmla="*/ 3017 h 4318"/>
                <a:gd name="T76" fmla="*/ 465 w 490"/>
                <a:gd name="T77" fmla="*/ 2830 h 4318"/>
                <a:gd name="T78" fmla="*/ 479 w 490"/>
                <a:gd name="T79" fmla="*/ 2636 h 4318"/>
                <a:gd name="T80" fmla="*/ 487 w 490"/>
                <a:gd name="T81" fmla="*/ 2436 h 4318"/>
                <a:gd name="T82" fmla="*/ 490 w 490"/>
                <a:gd name="T83" fmla="*/ 2231 h 4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0" h="4318">
                  <a:moveTo>
                    <a:pt x="490" y="2231"/>
                  </a:moveTo>
                  <a:lnTo>
                    <a:pt x="490" y="2231"/>
                  </a:lnTo>
                  <a:lnTo>
                    <a:pt x="490" y="2179"/>
                  </a:lnTo>
                  <a:lnTo>
                    <a:pt x="489" y="2127"/>
                  </a:lnTo>
                  <a:lnTo>
                    <a:pt x="487" y="2074"/>
                  </a:lnTo>
                  <a:lnTo>
                    <a:pt x="485" y="2022"/>
                  </a:lnTo>
                  <a:lnTo>
                    <a:pt x="479" y="1919"/>
                  </a:lnTo>
                  <a:lnTo>
                    <a:pt x="469" y="1816"/>
                  </a:lnTo>
                  <a:lnTo>
                    <a:pt x="459" y="1713"/>
                  </a:lnTo>
                  <a:lnTo>
                    <a:pt x="446" y="1611"/>
                  </a:lnTo>
                  <a:lnTo>
                    <a:pt x="431" y="1512"/>
                  </a:lnTo>
                  <a:lnTo>
                    <a:pt x="415" y="1412"/>
                  </a:lnTo>
                  <a:lnTo>
                    <a:pt x="398" y="1315"/>
                  </a:lnTo>
                  <a:lnTo>
                    <a:pt x="379" y="1220"/>
                  </a:lnTo>
                  <a:lnTo>
                    <a:pt x="359" y="1126"/>
                  </a:lnTo>
                  <a:lnTo>
                    <a:pt x="339" y="1035"/>
                  </a:lnTo>
                  <a:lnTo>
                    <a:pt x="317" y="947"/>
                  </a:lnTo>
                  <a:lnTo>
                    <a:pt x="295" y="861"/>
                  </a:lnTo>
                  <a:lnTo>
                    <a:pt x="273" y="778"/>
                  </a:lnTo>
                  <a:lnTo>
                    <a:pt x="250" y="698"/>
                  </a:lnTo>
                  <a:lnTo>
                    <a:pt x="229" y="621"/>
                  </a:lnTo>
                  <a:lnTo>
                    <a:pt x="206" y="547"/>
                  </a:lnTo>
                  <a:lnTo>
                    <a:pt x="184" y="478"/>
                  </a:lnTo>
                  <a:lnTo>
                    <a:pt x="162" y="412"/>
                  </a:lnTo>
                  <a:lnTo>
                    <a:pt x="122" y="293"/>
                  </a:lnTo>
                  <a:lnTo>
                    <a:pt x="86" y="192"/>
                  </a:lnTo>
                  <a:lnTo>
                    <a:pt x="55" y="110"/>
                  </a:lnTo>
                  <a:lnTo>
                    <a:pt x="31" y="5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8" y="135"/>
                  </a:lnTo>
                  <a:lnTo>
                    <a:pt x="18" y="253"/>
                  </a:lnTo>
                  <a:lnTo>
                    <a:pt x="27" y="390"/>
                  </a:lnTo>
                  <a:lnTo>
                    <a:pt x="36" y="545"/>
                  </a:lnTo>
                  <a:lnTo>
                    <a:pt x="46" y="722"/>
                  </a:lnTo>
                  <a:lnTo>
                    <a:pt x="55" y="918"/>
                  </a:lnTo>
                  <a:lnTo>
                    <a:pt x="63" y="1138"/>
                  </a:lnTo>
                  <a:lnTo>
                    <a:pt x="72" y="1381"/>
                  </a:lnTo>
                  <a:lnTo>
                    <a:pt x="80" y="1649"/>
                  </a:lnTo>
                  <a:lnTo>
                    <a:pt x="86" y="1942"/>
                  </a:lnTo>
                  <a:lnTo>
                    <a:pt x="94" y="2264"/>
                  </a:lnTo>
                  <a:lnTo>
                    <a:pt x="99" y="2613"/>
                  </a:lnTo>
                  <a:lnTo>
                    <a:pt x="103" y="2992"/>
                  </a:lnTo>
                  <a:lnTo>
                    <a:pt x="107" y="3402"/>
                  </a:lnTo>
                  <a:lnTo>
                    <a:pt x="109" y="3843"/>
                  </a:lnTo>
                  <a:lnTo>
                    <a:pt x="110" y="4318"/>
                  </a:lnTo>
                  <a:lnTo>
                    <a:pt x="110" y="4318"/>
                  </a:lnTo>
                  <a:lnTo>
                    <a:pt x="115" y="4316"/>
                  </a:lnTo>
                  <a:lnTo>
                    <a:pt x="122" y="4312"/>
                  </a:lnTo>
                  <a:lnTo>
                    <a:pt x="128" y="4307"/>
                  </a:lnTo>
                  <a:lnTo>
                    <a:pt x="134" y="4300"/>
                  </a:lnTo>
                  <a:lnTo>
                    <a:pt x="141" y="4293"/>
                  </a:lnTo>
                  <a:lnTo>
                    <a:pt x="148" y="4284"/>
                  </a:lnTo>
                  <a:lnTo>
                    <a:pt x="161" y="4263"/>
                  </a:lnTo>
                  <a:lnTo>
                    <a:pt x="176" y="4236"/>
                  </a:lnTo>
                  <a:lnTo>
                    <a:pt x="190" y="4206"/>
                  </a:lnTo>
                  <a:lnTo>
                    <a:pt x="206" y="4170"/>
                  </a:lnTo>
                  <a:lnTo>
                    <a:pt x="221" y="4131"/>
                  </a:lnTo>
                  <a:lnTo>
                    <a:pt x="237" y="4087"/>
                  </a:lnTo>
                  <a:lnTo>
                    <a:pt x="252" y="4039"/>
                  </a:lnTo>
                  <a:lnTo>
                    <a:pt x="268" y="3988"/>
                  </a:lnTo>
                  <a:lnTo>
                    <a:pt x="284" y="3932"/>
                  </a:lnTo>
                  <a:lnTo>
                    <a:pt x="299" y="3873"/>
                  </a:lnTo>
                  <a:lnTo>
                    <a:pt x="315" y="3809"/>
                  </a:lnTo>
                  <a:lnTo>
                    <a:pt x="330" y="3744"/>
                  </a:lnTo>
                  <a:lnTo>
                    <a:pt x="346" y="3674"/>
                  </a:lnTo>
                  <a:lnTo>
                    <a:pt x="360" y="3602"/>
                  </a:lnTo>
                  <a:lnTo>
                    <a:pt x="375" y="3526"/>
                  </a:lnTo>
                  <a:lnTo>
                    <a:pt x="388" y="3447"/>
                  </a:lnTo>
                  <a:lnTo>
                    <a:pt x="402" y="3366"/>
                  </a:lnTo>
                  <a:lnTo>
                    <a:pt x="414" y="3283"/>
                  </a:lnTo>
                  <a:lnTo>
                    <a:pt x="427" y="3197"/>
                  </a:lnTo>
                  <a:lnTo>
                    <a:pt x="437" y="3108"/>
                  </a:lnTo>
                  <a:lnTo>
                    <a:pt x="448" y="3017"/>
                  </a:lnTo>
                  <a:lnTo>
                    <a:pt x="457" y="2925"/>
                  </a:lnTo>
                  <a:lnTo>
                    <a:pt x="465" y="2830"/>
                  </a:lnTo>
                  <a:lnTo>
                    <a:pt x="473" y="2734"/>
                  </a:lnTo>
                  <a:lnTo>
                    <a:pt x="479" y="2636"/>
                  </a:lnTo>
                  <a:lnTo>
                    <a:pt x="484" y="2536"/>
                  </a:lnTo>
                  <a:lnTo>
                    <a:pt x="487" y="2436"/>
                  </a:lnTo>
                  <a:lnTo>
                    <a:pt x="489" y="2334"/>
                  </a:lnTo>
                  <a:lnTo>
                    <a:pt x="490" y="2231"/>
                  </a:lnTo>
                  <a:lnTo>
                    <a:pt x="490" y="2231"/>
                  </a:lnTo>
                  <a:close/>
                </a:path>
              </a:pathLst>
            </a:custGeom>
            <a:solidFill>
              <a:srgbClr val="8663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79" name="Group 789"/>
            <p:cNvGrpSpPr/>
            <p:nvPr/>
          </p:nvGrpSpPr>
          <p:grpSpPr>
            <a:xfrm>
              <a:off x="4197362" y="2979532"/>
              <a:ext cx="562365" cy="482300"/>
              <a:chOff x="2590800" y="4660900"/>
              <a:chExt cx="468313" cy="401638"/>
            </a:xfrm>
            <a:solidFill>
              <a:srgbClr val="FFFFFF"/>
            </a:solidFill>
            <a:effectLst/>
          </p:grpSpPr>
          <p:sp>
            <p:nvSpPr>
              <p:cNvPr id="183" name="Freeform 60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9863" y="4854575"/>
                <a:ext cx="106363" cy="161925"/>
              </a:xfrm>
              <a:custGeom>
                <a:avLst/>
                <a:gdLst/>
                <a:ahLst/>
                <a:cxnLst>
                  <a:cxn ang="0">
                    <a:pos x="36" y="142"/>
                  </a:cxn>
                  <a:cxn ang="0">
                    <a:pos x="42" y="159"/>
                  </a:cxn>
                  <a:cxn ang="0">
                    <a:pos x="50" y="166"/>
                  </a:cxn>
                  <a:cxn ang="0">
                    <a:pos x="65" y="171"/>
                  </a:cxn>
                  <a:cxn ang="0">
                    <a:pos x="76" y="168"/>
                  </a:cxn>
                  <a:cxn ang="0">
                    <a:pos x="85" y="162"/>
                  </a:cxn>
                  <a:cxn ang="0">
                    <a:pos x="93" y="145"/>
                  </a:cxn>
                  <a:cxn ang="0">
                    <a:pos x="93" y="131"/>
                  </a:cxn>
                  <a:cxn ang="0">
                    <a:pos x="85" y="115"/>
                  </a:cxn>
                  <a:cxn ang="0">
                    <a:pos x="77" y="109"/>
                  </a:cxn>
                  <a:cxn ang="0">
                    <a:pos x="67" y="107"/>
                  </a:cxn>
                  <a:cxn ang="0">
                    <a:pos x="52" y="78"/>
                  </a:cxn>
                  <a:cxn ang="0">
                    <a:pos x="67" y="77"/>
                  </a:cxn>
                  <a:cxn ang="0">
                    <a:pos x="77" y="71"/>
                  </a:cxn>
                  <a:cxn ang="0">
                    <a:pos x="84" y="58"/>
                  </a:cxn>
                  <a:cxn ang="0">
                    <a:pos x="85" y="48"/>
                  </a:cxn>
                  <a:cxn ang="0">
                    <a:pos x="79" y="37"/>
                  </a:cxn>
                  <a:cxn ang="0">
                    <a:pos x="72" y="32"/>
                  </a:cxn>
                  <a:cxn ang="0">
                    <a:pos x="63" y="31"/>
                  </a:cxn>
                  <a:cxn ang="0">
                    <a:pos x="49" y="35"/>
                  </a:cxn>
                  <a:cxn ang="0">
                    <a:pos x="43" y="41"/>
                  </a:cxn>
                  <a:cxn ang="0">
                    <a:pos x="37" y="57"/>
                  </a:cxn>
                  <a:cxn ang="0">
                    <a:pos x="5" y="43"/>
                  </a:cxn>
                  <a:cxn ang="0">
                    <a:pos x="14" y="23"/>
                  </a:cxn>
                  <a:cxn ang="0">
                    <a:pos x="22" y="13"/>
                  </a:cxn>
                  <a:cxn ang="0">
                    <a:pos x="34" y="6"/>
                  </a:cxn>
                  <a:cxn ang="0">
                    <a:pos x="55" y="0"/>
                  </a:cxn>
                  <a:cxn ang="0">
                    <a:pos x="78" y="1"/>
                  </a:cxn>
                  <a:cxn ang="0">
                    <a:pos x="95" y="7"/>
                  </a:cxn>
                  <a:cxn ang="0">
                    <a:pos x="109" y="17"/>
                  </a:cxn>
                  <a:cxn ang="0">
                    <a:pos x="119" y="33"/>
                  </a:cxn>
                  <a:cxn ang="0">
                    <a:pos x="123" y="50"/>
                  </a:cxn>
                  <a:cxn ang="0">
                    <a:pos x="119" y="68"/>
                  </a:cxn>
                  <a:cxn ang="0">
                    <a:pos x="107" y="83"/>
                  </a:cxn>
                  <a:cxn ang="0">
                    <a:pos x="94" y="93"/>
                  </a:cxn>
                  <a:cxn ang="0">
                    <a:pos x="116" y="103"/>
                  </a:cxn>
                  <a:cxn ang="0">
                    <a:pos x="126" y="116"/>
                  </a:cxn>
                  <a:cxn ang="0">
                    <a:pos x="132" y="139"/>
                  </a:cxn>
                  <a:cxn ang="0">
                    <a:pos x="131" y="152"/>
                  </a:cxn>
                  <a:cxn ang="0">
                    <a:pos x="124" y="169"/>
                  </a:cxn>
                  <a:cxn ang="0">
                    <a:pos x="113" y="185"/>
                  </a:cxn>
                  <a:cxn ang="0">
                    <a:pos x="103" y="193"/>
                  </a:cxn>
                  <a:cxn ang="0">
                    <a:pos x="85" y="200"/>
                  </a:cxn>
                  <a:cxn ang="0">
                    <a:pos x="66" y="203"/>
                  </a:cxn>
                  <a:cxn ang="0">
                    <a:pos x="30" y="194"/>
                  </a:cxn>
                  <a:cxn ang="0">
                    <a:pos x="12" y="179"/>
                  </a:cxn>
                  <a:cxn ang="0">
                    <a:pos x="0" y="146"/>
                  </a:cxn>
                </a:cxnLst>
                <a:rect l="0" t="0" r="r" b="b"/>
                <a:pathLst>
                  <a:path w="132" h="203">
                    <a:moveTo>
                      <a:pt x="0" y="146"/>
                    </a:moveTo>
                    <a:lnTo>
                      <a:pt x="36" y="142"/>
                    </a:lnTo>
                    <a:lnTo>
                      <a:pt x="36" y="142"/>
                    </a:lnTo>
                    <a:lnTo>
                      <a:pt x="38" y="148"/>
                    </a:lnTo>
                    <a:lnTo>
                      <a:pt x="40" y="154"/>
                    </a:lnTo>
                    <a:lnTo>
                      <a:pt x="42" y="159"/>
                    </a:lnTo>
                    <a:lnTo>
                      <a:pt x="46" y="163"/>
                    </a:lnTo>
                    <a:lnTo>
                      <a:pt x="46" y="163"/>
                    </a:lnTo>
                    <a:lnTo>
                      <a:pt x="50" y="166"/>
                    </a:lnTo>
                    <a:lnTo>
                      <a:pt x="54" y="169"/>
                    </a:lnTo>
                    <a:lnTo>
                      <a:pt x="60" y="170"/>
                    </a:lnTo>
                    <a:lnTo>
                      <a:pt x="65" y="171"/>
                    </a:lnTo>
                    <a:lnTo>
                      <a:pt x="65" y="171"/>
                    </a:lnTo>
                    <a:lnTo>
                      <a:pt x="71" y="170"/>
                    </a:lnTo>
                    <a:lnTo>
                      <a:pt x="76" y="168"/>
                    </a:lnTo>
                    <a:lnTo>
                      <a:pt x="81" y="166"/>
                    </a:lnTo>
                    <a:lnTo>
                      <a:pt x="85" y="162"/>
                    </a:lnTo>
                    <a:lnTo>
                      <a:pt x="85" y="162"/>
                    </a:lnTo>
                    <a:lnTo>
                      <a:pt x="89" y="157"/>
                    </a:lnTo>
                    <a:lnTo>
                      <a:pt x="91" y="151"/>
                    </a:lnTo>
                    <a:lnTo>
                      <a:pt x="93" y="145"/>
                    </a:lnTo>
                    <a:lnTo>
                      <a:pt x="93" y="138"/>
                    </a:lnTo>
                    <a:lnTo>
                      <a:pt x="93" y="138"/>
                    </a:lnTo>
                    <a:lnTo>
                      <a:pt x="93" y="131"/>
                    </a:lnTo>
                    <a:lnTo>
                      <a:pt x="91" y="125"/>
                    </a:lnTo>
                    <a:lnTo>
                      <a:pt x="89" y="120"/>
                    </a:lnTo>
                    <a:lnTo>
                      <a:pt x="85" y="115"/>
                    </a:lnTo>
                    <a:lnTo>
                      <a:pt x="85" y="115"/>
                    </a:lnTo>
                    <a:lnTo>
                      <a:pt x="81" y="112"/>
                    </a:lnTo>
                    <a:lnTo>
                      <a:pt x="77" y="109"/>
                    </a:lnTo>
                    <a:lnTo>
                      <a:pt x="72" y="107"/>
                    </a:lnTo>
                    <a:lnTo>
                      <a:pt x="67" y="107"/>
                    </a:lnTo>
                    <a:lnTo>
                      <a:pt x="67" y="107"/>
                    </a:lnTo>
                    <a:lnTo>
                      <a:pt x="59" y="108"/>
                    </a:lnTo>
                    <a:lnTo>
                      <a:pt x="48" y="110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61" y="78"/>
                    </a:lnTo>
                    <a:lnTo>
                      <a:pt x="67" y="77"/>
                    </a:lnTo>
                    <a:lnTo>
                      <a:pt x="72" y="74"/>
                    </a:lnTo>
                    <a:lnTo>
                      <a:pt x="77" y="71"/>
                    </a:lnTo>
                    <a:lnTo>
                      <a:pt x="77" y="71"/>
                    </a:lnTo>
                    <a:lnTo>
                      <a:pt x="80" y="68"/>
                    </a:lnTo>
                    <a:lnTo>
                      <a:pt x="83" y="63"/>
                    </a:lnTo>
                    <a:lnTo>
                      <a:pt x="84" y="58"/>
                    </a:lnTo>
                    <a:lnTo>
                      <a:pt x="85" y="53"/>
                    </a:lnTo>
                    <a:lnTo>
                      <a:pt x="85" y="53"/>
                    </a:lnTo>
                    <a:lnTo>
                      <a:pt x="85" y="48"/>
                    </a:lnTo>
                    <a:lnTo>
                      <a:pt x="83" y="44"/>
                    </a:lnTo>
                    <a:lnTo>
                      <a:pt x="82" y="40"/>
                    </a:lnTo>
                    <a:lnTo>
                      <a:pt x="79" y="37"/>
                    </a:lnTo>
                    <a:lnTo>
                      <a:pt x="79" y="37"/>
                    </a:lnTo>
                    <a:lnTo>
                      <a:pt x="76" y="34"/>
                    </a:lnTo>
                    <a:lnTo>
                      <a:pt x="72" y="32"/>
                    </a:lnTo>
                    <a:lnTo>
                      <a:pt x="68" y="31"/>
                    </a:lnTo>
                    <a:lnTo>
                      <a:pt x="63" y="31"/>
                    </a:lnTo>
                    <a:lnTo>
                      <a:pt x="63" y="31"/>
                    </a:lnTo>
                    <a:lnTo>
                      <a:pt x="59" y="31"/>
                    </a:lnTo>
                    <a:lnTo>
                      <a:pt x="53" y="32"/>
                    </a:lnTo>
                    <a:lnTo>
                      <a:pt x="49" y="35"/>
                    </a:lnTo>
                    <a:lnTo>
                      <a:pt x="46" y="38"/>
                    </a:lnTo>
                    <a:lnTo>
                      <a:pt x="46" y="38"/>
                    </a:lnTo>
                    <a:lnTo>
                      <a:pt x="43" y="41"/>
                    </a:lnTo>
                    <a:lnTo>
                      <a:pt x="40" y="46"/>
                    </a:lnTo>
                    <a:lnTo>
                      <a:pt x="39" y="51"/>
                    </a:lnTo>
                    <a:lnTo>
                      <a:pt x="37" y="57"/>
                    </a:lnTo>
                    <a:lnTo>
                      <a:pt x="3" y="51"/>
                    </a:lnTo>
                    <a:lnTo>
                      <a:pt x="3" y="51"/>
                    </a:lnTo>
                    <a:lnTo>
                      <a:pt x="5" y="43"/>
                    </a:lnTo>
                    <a:lnTo>
                      <a:pt x="7" y="35"/>
                    </a:lnTo>
                    <a:lnTo>
                      <a:pt x="10" y="28"/>
                    </a:lnTo>
                    <a:lnTo>
                      <a:pt x="14" y="23"/>
                    </a:lnTo>
                    <a:lnTo>
                      <a:pt x="14" y="23"/>
                    </a:lnTo>
                    <a:lnTo>
                      <a:pt x="18" y="18"/>
                    </a:lnTo>
                    <a:lnTo>
                      <a:pt x="22" y="13"/>
                    </a:lnTo>
                    <a:lnTo>
                      <a:pt x="28" y="9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8" y="1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8" y="1"/>
                    </a:lnTo>
                    <a:lnTo>
                      <a:pt x="84" y="2"/>
                    </a:lnTo>
                    <a:lnTo>
                      <a:pt x="89" y="4"/>
                    </a:lnTo>
                    <a:lnTo>
                      <a:pt x="95" y="7"/>
                    </a:lnTo>
                    <a:lnTo>
                      <a:pt x="100" y="10"/>
                    </a:lnTo>
                    <a:lnTo>
                      <a:pt x="105" y="13"/>
                    </a:lnTo>
                    <a:lnTo>
                      <a:pt x="109" y="17"/>
                    </a:lnTo>
                    <a:lnTo>
                      <a:pt x="109" y="17"/>
                    </a:lnTo>
                    <a:lnTo>
                      <a:pt x="115" y="25"/>
                    </a:lnTo>
                    <a:lnTo>
                      <a:pt x="119" y="33"/>
                    </a:lnTo>
                    <a:lnTo>
                      <a:pt x="122" y="41"/>
                    </a:lnTo>
                    <a:lnTo>
                      <a:pt x="123" y="50"/>
                    </a:lnTo>
                    <a:lnTo>
                      <a:pt x="123" y="50"/>
                    </a:lnTo>
                    <a:lnTo>
                      <a:pt x="122" y="57"/>
                    </a:lnTo>
                    <a:lnTo>
                      <a:pt x="121" y="63"/>
                    </a:lnTo>
                    <a:lnTo>
                      <a:pt x="119" y="68"/>
                    </a:lnTo>
                    <a:lnTo>
                      <a:pt x="116" y="74"/>
                    </a:lnTo>
                    <a:lnTo>
                      <a:pt x="112" y="79"/>
                    </a:lnTo>
                    <a:lnTo>
                      <a:pt x="107" y="83"/>
                    </a:lnTo>
                    <a:lnTo>
                      <a:pt x="101" y="89"/>
                    </a:lnTo>
                    <a:lnTo>
                      <a:pt x="94" y="93"/>
                    </a:lnTo>
                    <a:lnTo>
                      <a:pt x="94" y="93"/>
                    </a:lnTo>
                    <a:lnTo>
                      <a:pt x="103" y="95"/>
                    </a:lnTo>
                    <a:lnTo>
                      <a:pt x="110" y="99"/>
                    </a:lnTo>
                    <a:lnTo>
                      <a:pt x="116" y="103"/>
                    </a:lnTo>
                    <a:lnTo>
                      <a:pt x="122" y="109"/>
                    </a:lnTo>
                    <a:lnTo>
                      <a:pt x="122" y="109"/>
                    </a:lnTo>
                    <a:lnTo>
                      <a:pt x="126" y="116"/>
                    </a:lnTo>
                    <a:lnTo>
                      <a:pt x="129" y="123"/>
                    </a:lnTo>
                    <a:lnTo>
                      <a:pt x="131" y="131"/>
                    </a:lnTo>
                    <a:lnTo>
                      <a:pt x="132" y="139"/>
                    </a:lnTo>
                    <a:lnTo>
                      <a:pt x="132" y="139"/>
                    </a:lnTo>
                    <a:lnTo>
                      <a:pt x="131" y="146"/>
                    </a:lnTo>
                    <a:lnTo>
                      <a:pt x="131" y="152"/>
                    </a:lnTo>
                    <a:lnTo>
                      <a:pt x="129" y="158"/>
                    </a:lnTo>
                    <a:lnTo>
                      <a:pt x="127" y="163"/>
                    </a:lnTo>
                    <a:lnTo>
                      <a:pt x="124" y="169"/>
                    </a:lnTo>
                    <a:lnTo>
                      <a:pt x="121" y="175"/>
                    </a:lnTo>
                    <a:lnTo>
                      <a:pt x="117" y="180"/>
                    </a:lnTo>
                    <a:lnTo>
                      <a:pt x="113" y="185"/>
                    </a:lnTo>
                    <a:lnTo>
                      <a:pt x="113" y="185"/>
                    </a:lnTo>
                    <a:lnTo>
                      <a:pt x="108" y="189"/>
                    </a:lnTo>
                    <a:lnTo>
                      <a:pt x="103" y="193"/>
                    </a:lnTo>
                    <a:lnTo>
                      <a:pt x="97" y="196"/>
                    </a:lnTo>
                    <a:lnTo>
                      <a:pt x="91" y="198"/>
                    </a:lnTo>
                    <a:lnTo>
                      <a:pt x="85" y="200"/>
                    </a:lnTo>
                    <a:lnTo>
                      <a:pt x="79" y="202"/>
                    </a:lnTo>
                    <a:lnTo>
                      <a:pt x="66" y="203"/>
                    </a:lnTo>
                    <a:lnTo>
                      <a:pt x="66" y="203"/>
                    </a:lnTo>
                    <a:lnTo>
                      <a:pt x="52" y="202"/>
                    </a:lnTo>
                    <a:lnTo>
                      <a:pt x="40" y="199"/>
                    </a:lnTo>
                    <a:lnTo>
                      <a:pt x="30" y="194"/>
                    </a:lnTo>
                    <a:lnTo>
                      <a:pt x="20" y="188"/>
                    </a:lnTo>
                    <a:lnTo>
                      <a:pt x="20" y="188"/>
                    </a:lnTo>
                    <a:lnTo>
                      <a:pt x="12" y="179"/>
                    </a:lnTo>
                    <a:lnTo>
                      <a:pt x="6" y="169"/>
                    </a:lnTo>
                    <a:lnTo>
                      <a:pt x="2" y="158"/>
                    </a:lnTo>
                    <a:lnTo>
                      <a:pt x="0" y="146"/>
                    </a:lnTo>
                    <a:lnTo>
                      <a:pt x="0" y="1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4" name="Freeform 60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3688" y="4854575"/>
                <a:ext cx="103188" cy="16192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79" y="1"/>
                  </a:cxn>
                  <a:cxn ang="0">
                    <a:pos x="91" y="5"/>
                  </a:cxn>
                  <a:cxn ang="0">
                    <a:pos x="101" y="11"/>
                  </a:cxn>
                  <a:cxn ang="0">
                    <a:pos x="110" y="20"/>
                  </a:cxn>
                  <a:cxn ang="0">
                    <a:pos x="114" y="27"/>
                  </a:cxn>
                  <a:cxn ang="0">
                    <a:pos x="122" y="43"/>
                  </a:cxn>
                  <a:cxn ang="0">
                    <a:pos x="126" y="63"/>
                  </a:cxn>
                  <a:cxn ang="0">
                    <a:pos x="129" y="88"/>
                  </a:cxn>
                  <a:cxn ang="0">
                    <a:pos x="129" y="101"/>
                  </a:cxn>
                  <a:cxn ang="0">
                    <a:pos x="128" y="127"/>
                  </a:cxn>
                  <a:cxn ang="0">
                    <a:pos x="124" y="149"/>
                  </a:cxn>
                  <a:cxn ang="0">
                    <a:pos x="118" y="168"/>
                  </a:cxn>
                  <a:cxn ang="0">
                    <a:pos x="110" y="183"/>
                  </a:cxn>
                  <a:cxn ang="0">
                    <a:pos x="106" y="188"/>
                  </a:cxn>
                  <a:cxn ang="0">
                    <a:pos x="96" y="195"/>
                  </a:cxn>
                  <a:cxn ang="0">
                    <a:pos x="85" y="200"/>
                  </a:cxn>
                  <a:cxn ang="0">
                    <a:pos x="72" y="203"/>
                  </a:cxn>
                  <a:cxn ang="0">
                    <a:pos x="64" y="203"/>
                  </a:cxn>
                  <a:cxn ang="0">
                    <a:pos x="50" y="202"/>
                  </a:cxn>
                  <a:cxn ang="0">
                    <a:pos x="38" y="197"/>
                  </a:cxn>
                  <a:cxn ang="0">
                    <a:pos x="27" y="191"/>
                  </a:cxn>
                  <a:cxn ang="0">
                    <a:pos x="18" y="181"/>
                  </a:cxn>
                  <a:cxn ang="0">
                    <a:pos x="14" y="175"/>
                  </a:cxn>
                  <a:cxn ang="0">
                    <a:pos x="7" y="158"/>
                  </a:cxn>
                  <a:cxn ang="0">
                    <a:pos x="3" y="139"/>
                  </a:cxn>
                  <a:cxn ang="0">
                    <a:pos x="0" y="101"/>
                  </a:cxn>
                  <a:cxn ang="0">
                    <a:pos x="0" y="88"/>
                  </a:cxn>
                  <a:cxn ang="0">
                    <a:pos x="3" y="63"/>
                  </a:cxn>
                  <a:cxn ang="0">
                    <a:pos x="8" y="43"/>
                  </a:cxn>
                  <a:cxn ang="0">
                    <a:pos x="15" y="27"/>
                  </a:cxn>
                  <a:cxn ang="0">
                    <a:pos x="19" y="20"/>
                  </a:cxn>
                  <a:cxn ang="0">
                    <a:pos x="28" y="11"/>
                  </a:cxn>
                  <a:cxn ang="0">
                    <a:pos x="39" y="5"/>
                  </a:cxn>
                  <a:cxn ang="0">
                    <a:pos x="51" y="1"/>
                  </a:cxn>
                  <a:cxn ang="0">
                    <a:pos x="64" y="0"/>
                  </a:cxn>
                  <a:cxn ang="0">
                    <a:pos x="64" y="31"/>
                  </a:cxn>
                  <a:cxn ang="0">
                    <a:pos x="58" y="32"/>
                  </a:cxn>
                  <a:cxn ang="0">
                    <a:pos x="52" y="35"/>
                  </a:cxn>
                  <a:cxn ang="0">
                    <a:pos x="47" y="42"/>
                  </a:cxn>
                  <a:cxn ang="0">
                    <a:pos x="44" y="51"/>
                  </a:cxn>
                  <a:cxn ang="0">
                    <a:pos x="41" y="71"/>
                  </a:cxn>
                  <a:cxn ang="0">
                    <a:pos x="40" y="101"/>
                  </a:cxn>
                  <a:cxn ang="0">
                    <a:pos x="42" y="141"/>
                  </a:cxn>
                  <a:cxn ang="0">
                    <a:pos x="43" y="149"/>
                  </a:cxn>
                  <a:cxn ang="0">
                    <a:pos x="49" y="164"/>
                  </a:cxn>
                  <a:cxn ang="0">
                    <a:pos x="52" y="166"/>
                  </a:cxn>
                  <a:cxn ang="0">
                    <a:pos x="64" y="171"/>
                  </a:cxn>
                  <a:cxn ang="0">
                    <a:pos x="72" y="170"/>
                  </a:cxn>
                  <a:cxn ang="0">
                    <a:pos x="77" y="166"/>
                  </a:cxn>
                  <a:cxn ang="0">
                    <a:pos x="82" y="160"/>
                  </a:cxn>
                  <a:cxn ang="0">
                    <a:pos x="86" y="151"/>
                  </a:cxn>
                  <a:cxn ang="0">
                    <a:pos x="89" y="131"/>
                  </a:cxn>
                  <a:cxn ang="0">
                    <a:pos x="90" y="101"/>
                  </a:cxn>
                  <a:cxn ang="0">
                    <a:pos x="88" y="61"/>
                  </a:cxn>
                  <a:cxn ang="0">
                    <a:pos x="86" y="53"/>
                  </a:cxn>
                  <a:cxn ang="0">
                    <a:pos x="80" y="38"/>
                  </a:cxn>
                  <a:cxn ang="0">
                    <a:pos x="77" y="35"/>
                  </a:cxn>
                  <a:cxn ang="0">
                    <a:pos x="64" y="31"/>
                  </a:cxn>
                </a:cxnLst>
                <a:rect l="0" t="0" r="r" b="b"/>
                <a:pathLst>
                  <a:path w="129" h="203">
                    <a:moveTo>
                      <a:pt x="64" y="0"/>
                    </a:moveTo>
                    <a:lnTo>
                      <a:pt x="64" y="0"/>
                    </a:lnTo>
                    <a:lnTo>
                      <a:pt x="72" y="0"/>
                    </a:lnTo>
                    <a:lnTo>
                      <a:pt x="79" y="1"/>
                    </a:lnTo>
                    <a:lnTo>
                      <a:pt x="85" y="3"/>
                    </a:lnTo>
                    <a:lnTo>
                      <a:pt x="91" y="5"/>
                    </a:lnTo>
                    <a:lnTo>
                      <a:pt x="96" y="8"/>
                    </a:lnTo>
                    <a:lnTo>
                      <a:pt x="101" y="11"/>
                    </a:lnTo>
                    <a:lnTo>
                      <a:pt x="106" y="15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4" y="27"/>
                    </a:lnTo>
                    <a:lnTo>
                      <a:pt x="118" y="34"/>
                    </a:lnTo>
                    <a:lnTo>
                      <a:pt x="122" y="43"/>
                    </a:lnTo>
                    <a:lnTo>
                      <a:pt x="124" y="52"/>
                    </a:lnTo>
                    <a:lnTo>
                      <a:pt x="126" y="63"/>
                    </a:lnTo>
                    <a:lnTo>
                      <a:pt x="128" y="74"/>
                    </a:lnTo>
                    <a:lnTo>
                      <a:pt x="129" y="88"/>
                    </a:lnTo>
                    <a:lnTo>
                      <a:pt x="129" y="101"/>
                    </a:lnTo>
                    <a:lnTo>
                      <a:pt x="129" y="101"/>
                    </a:lnTo>
                    <a:lnTo>
                      <a:pt x="129" y="115"/>
                    </a:lnTo>
                    <a:lnTo>
                      <a:pt x="128" y="127"/>
                    </a:lnTo>
                    <a:lnTo>
                      <a:pt x="126" y="139"/>
                    </a:lnTo>
                    <a:lnTo>
                      <a:pt x="124" y="149"/>
                    </a:lnTo>
                    <a:lnTo>
                      <a:pt x="122" y="159"/>
                    </a:lnTo>
                    <a:lnTo>
                      <a:pt x="118" y="168"/>
                    </a:lnTo>
                    <a:lnTo>
                      <a:pt x="114" y="176"/>
                    </a:lnTo>
                    <a:lnTo>
                      <a:pt x="110" y="183"/>
                    </a:lnTo>
                    <a:lnTo>
                      <a:pt x="110" y="183"/>
                    </a:lnTo>
                    <a:lnTo>
                      <a:pt x="106" y="188"/>
                    </a:lnTo>
                    <a:lnTo>
                      <a:pt x="101" y="192"/>
                    </a:lnTo>
                    <a:lnTo>
                      <a:pt x="96" y="195"/>
                    </a:lnTo>
                    <a:lnTo>
                      <a:pt x="91" y="198"/>
                    </a:lnTo>
                    <a:lnTo>
                      <a:pt x="85" y="200"/>
                    </a:lnTo>
                    <a:lnTo>
                      <a:pt x="79" y="202"/>
                    </a:lnTo>
                    <a:lnTo>
                      <a:pt x="72" y="203"/>
                    </a:lnTo>
                    <a:lnTo>
                      <a:pt x="64" y="203"/>
                    </a:lnTo>
                    <a:lnTo>
                      <a:pt x="64" y="203"/>
                    </a:lnTo>
                    <a:lnTo>
                      <a:pt x="57" y="203"/>
                    </a:lnTo>
                    <a:lnTo>
                      <a:pt x="50" y="202"/>
                    </a:lnTo>
                    <a:lnTo>
                      <a:pt x="44" y="200"/>
                    </a:lnTo>
                    <a:lnTo>
                      <a:pt x="38" y="197"/>
                    </a:lnTo>
                    <a:lnTo>
                      <a:pt x="32" y="194"/>
                    </a:lnTo>
                    <a:lnTo>
                      <a:pt x="27" y="191"/>
                    </a:lnTo>
                    <a:lnTo>
                      <a:pt x="22" y="186"/>
                    </a:lnTo>
                    <a:lnTo>
                      <a:pt x="18" y="181"/>
                    </a:lnTo>
                    <a:lnTo>
                      <a:pt x="18" y="181"/>
                    </a:lnTo>
                    <a:lnTo>
                      <a:pt x="14" y="175"/>
                    </a:lnTo>
                    <a:lnTo>
                      <a:pt x="10" y="167"/>
                    </a:lnTo>
                    <a:lnTo>
                      <a:pt x="7" y="158"/>
                    </a:lnTo>
                    <a:lnTo>
                      <a:pt x="5" y="149"/>
                    </a:lnTo>
                    <a:lnTo>
                      <a:pt x="3" y="139"/>
                    </a:lnTo>
                    <a:lnTo>
                      <a:pt x="1" y="127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0" y="88"/>
                    </a:lnTo>
                    <a:lnTo>
                      <a:pt x="1" y="74"/>
                    </a:lnTo>
                    <a:lnTo>
                      <a:pt x="3" y="63"/>
                    </a:lnTo>
                    <a:lnTo>
                      <a:pt x="5" y="52"/>
                    </a:lnTo>
                    <a:lnTo>
                      <a:pt x="8" y="43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24" y="15"/>
                    </a:lnTo>
                    <a:lnTo>
                      <a:pt x="28" y="11"/>
                    </a:lnTo>
                    <a:lnTo>
                      <a:pt x="33" y="8"/>
                    </a:lnTo>
                    <a:lnTo>
                      <a:pt x="39" y="5"/>
                    </a:lnTo>
                    <a:lnTo>
                      <a:pt x="44" y="3"/>
                    </a:lnTo>
                    <a:lnTo>
                      <a:pt x="51" y="1"/>
                    </a:lnTo>
                    <a:lnTo>
                      <a:pt x="57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  <a:moveTo>
                      <a:pt x="64" y="31"/>
                    </a:moveTo>
                    <a:lnTo>
                      <a:pt x="64" y="31"/>
                    </a:lnTo>
                    <a:lnTo>
                      <a:pt x="58" y="32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49" y="38"/>
                    </a:lnTo>
                    <a:lnTo>
                      <a:pt x="47" y="42"/>
                    </a:lnTo>
                    <a:lnTo>
                      <a:pt x="44" y="51"/>
                    </a:lnTo>
                    <a:lnTo>
                      <a:pt x="44" y="51"/>
                    </a:lnTo>
                    <a:lnTo>
                      <a:pt x="42" y="60"/>
                    </a:lnTo>
                    <a:lnTo>
                      <a:pt x="41" y="71"/>
                    </a:lnTo>
                    <a:lnTo>
                      <a:pt x="40" y="101"/>
                    </a:lnTo>
                    <a:lnTo>
                      <a:pt x="40" y="101"/>
                    </a:lnTo>
                    <a:lnTo>
                      <a:pt x="40" y="131"/>
                    </a:lnTo>
                    <a:lnTo>
                      <a:pt x="42" y="141"/>
                    </a:lnTo>
                    <a:lnTo>
                      <a:pt x="43" y="149"/>
                    </a:lnTo>
                    <a:lnTo>
                      <a:pt x="43" y="149"/>
                    </a:lnTo>
                    <a:lnTo>
                      <a:pt x="47" y="160"/>
                    </a:lnTo>
                    <a:lnTo>
                      <a:pt x="49" y="164"/>
                    </a:lnTo>
                    <a:lnTo>
                      <a:pt x="52" y="166"/>
                    </a:lnTo>
                    <a:lnTo>
                      <a:pt x="52" y="166"/>
                    </a:lnTo>
                    <a:lnTo>
                      <a:pt x="58" y="170"/>
                    </a:lnTo>
                    <a:lnTo>
                      <a:pt x="64" y="171"/>
                    </a:lnTo>
                    <a:lnTo>
                      <a:pt x="64" y="171"/>
                    </a:lnTo>
                    <a:lnTo>
                      <a:pt x="72" y="170"/>
                    </a:lnTo>
                    <a:lnTo>
                      <a:pt x="77" y="166"/>
                    </a:lnTo>
                    <a:lnTo>
                      <a:pt x="77" y="166"/>
                    </a:lnTo>
                    <a:lnTo>
                      <a:pt x="80" y="164"/>
                    </a:lnTo>
                    <a:lnTo>
                      <a:pt x="82" y="160"/>
                    </a:lnTo>
                    <a:lnTo>
                      <a:pt x="86" y="151"/>
                    </a:lnTo>
                    <a:lnTo>
                      <a:pt x="86" y="151"/>
                    </a:lnTo>
                    <a:lnTo>
                      <a:pt x="87" y="142"/>
                    </a:lnTo>
                    <a:lnTo>
                      <a:pt x="89" y="131"/>
                    </a:lnTo>
                    <a:lnTo>
                      <a:pt x="90" y="101"/>
                    </a:lnTo>
                    <a:lnTo>
                      <a:pt x="90" y="101"/>
                    </a:lnTo>
                    <a:lnTo>
                      <a:pt x="89" y="71"/>
                    </a:lnTo>
                    <a:lnTo>
                      <a:pt x="88" y="61"/>
                    </a:lnTo>
                    <a:lnTo>
                      <a:pt x="86" y="53"/>
                    </a:lnTo>
                    <a:lnTo>
                      <a:pt x="86" y="53"/>
                    </a:lnTo>
                    <a:lnTo>
                      <a:pt x="82" y="42"/>
                    </a:lnTo>
                    <a:lnTo>
                      <a:pt x="80" y="38"/>
                    </a:lnTo>
                    <a:lnTo>
                      <a:pt x="77" y="35"/>
                    </a:lnTo>
                    <a:lnTo>
                      <a:pt x="77" y="35"/>
                    </a:lnTo>
                    <a:lnTo>
                      <a:pt x="72" y="32"/>
                    </a:lnTo>
                    <a:lnTo>
                      <a:pt x="64" y="31"/>
                    </a:lnTo>
                    <a:lnTo>
                      <a:pt x="64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5" name="Freeform 61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0800" y="4706938"/>
                <a:ext cx="468313" cy="355600"/>
              </a:xfrm>
              <a:custGeom>
                <a:avLst/>
                <a:gdLst/>
                <a:ahLst/>
                <a:cxnLst>
                  <a:cxn ang="0">
                    <a:pos x="112" y="66"/>
                  </a:cxn>
                  <a:cxn ang="0">
                    <a:pos x="112" y="0"/>
                  </a:cxn>
                  <a:cxn ang="0">
                    <a:pos x="0" y="0"/>
                  </a:cxn>
                  <a:cxn ang="0">
                    <a:pos x="0" y="117"/>
                  </a:cxn>
                  <a:cxn ang="0">
                    <a:pos x="0" y="331"/>
                  </a:cxn>
                  <a:cxn ang="0">
                    <a:pos x="0" y="447"/>
                  </a:cxn>
                  <a:cxn ang="0">
                    <a:pos x="116" y="447"/>
                  </a:cxn>
                  <a:cxn ang="0">
                    <a:pos x="474" y="447"/>
                  </a:cxn>
                  <a:cxn ang="0">
                    <a:pos x="589" y="447"/>
                  </a:cxn>
                  <a:cxn ang="0">
                    <a:pos x="589" y="331"/>
                  </a:cxn>
                  <a:cxn ang="0">
                    <a:pos x="589" y="117"/>
                  </a:cxn>
                  <a:cxn ang="0">
                    <a:pos x="589" y="0"/>
                  </a:cxn>
                  <a:cxn ang="0">
                    <a:pos x="477" y="0"/>
                  </a:cxn>
                  <a:cxn ang="0">
                    <a:pos x="477" y="66"/>
                  </a:cxn>
                  <a:cxn ang="0">
                    <a:pos x="382" y="66"/>
                  </a:cxn>
                  <a:cxn ang="0">
                    <a:pos x="382" y="0"/>
                  </a:cxn>
                  <a:cxn ang="0">
                    <a:pos x="208" y="0"/>
                  </a:cxn>
                  <a:cxn ang="0">
                    <a:pos x="208" y="66"/>
                  </a:cxn>
                  <a:cxn ang="0">
                    <a:pos x="112" y="66"/>
                  </a:cxn>
                  <a:cxn ang="0">
                    <a:pos x="555" y="306"/>
                  </a:cxn>
                  <a:cxn ang="0">
                    <a:pos x="555" y="409"/>
                  </a:cxn>
                  <a:cxn ang="0">
                    <a:pos x="452" y="409"/>
                  </a:cxn>
                  <a:cxn ang="0">
                    <a:pos x="137" y="409"/>
                  </a:cxn>
                  <a:cxn ang="0">
                    <a:pos x="34" y="409"/>
                  </a:cxn>
                  <a:cxn ang="0">
                    <a:pos x="34" y="306"/>
                  </a:cxn>
                  <a:cxn ang="0">
                    <a:pos x="34" y="166"/>
                  </a:cxn>
                  <a:cxn ang="0">
                    <a:pos x="555" y="166"/>
                  </a:cxn>
                  <a:cxn ang="0">
                    <a:pos x="555" y="306"/>
                  </a:cxn>
                </a:cxnLst>
                <a:rect l="0" t="0" r="r" b="b"/>
                <a:pathLst>
                  <a:path w="589" h="447">
                    <a:moveTo>
                      <a:pt x="112" y="66"/>
                    </a:moveTo>
                    <a:lnTo>
                      <a:pt x="112" y="0"/>
                    </a:lnTo>
                    <a:lnTo>
                      <a:pt x="0" y="0"/>
                    </a:lnTo>
                    <a:lnTo>
                      <a:pt x="0" y="117"/>
                    </a:lnTo>
                    <a:lnTo>
                      <a:pt x="0" y="331"/>
                    </a:lnTo>
                    <a:lnTo>
                      <a:pt x="0" y="447"/>
                    </a:lnTo>
                    <a:lnTo>
                      <a:pt x="116" y="447"/>
                    </a:lnTo>
                    <a:lnTo>
                      <a:pt x="474" y="447"/>
                    </a:lnTo>
                    <a:lnTo>
                      <a:pt x="589" y="447"/>
                    </a:lnTo>
                    <a:lnTo>
                      <a:pt x="589" y="331"/>
                    </a:lnTo>
                    <a:lnTo>
                      <a:pt x="589" y="117"/>
                    </a:lnTo>
                    <a:lnTo>
                      <a:pt x="589" y="0"/>
                    </a:lnTo>
                    <a:lnTo>
                      <a:pt x="477" y="0"/>
                    </a:lnTo>
                    <a:lnTo>
                      <a:pt x="477" y="66"/>
                    </a:lnTo>
                    <a:lnTo>
                      <a:pt x="382" y="66"/>
                    </a:lnTo>
                    <a:lnTo>
                      <a:pt x="382" y="0"/>
                    </a:lnTo>
                    <a:lnTo>
                      <a:pt x="208" y="0"/>
                    </a:lnTo>
                    <a:lnTo>
                      <a:pt x="208" y="66"/>
                    </a:lnTo>
                    <a:lnTo>
                      <a:pt x="112" y="66"/>
                    </a:lnTo>
                    <a:close/>
                    <a:moveTo>
                      <a:pt x="555" y="306"/>
                    </a:moveTo>
                    <a:lnTo>
                      <a:pt x="555" y="409"/>
                    </a:lnTo>
                    <a:lnTo>
                      <a:pt x="452" y="409"/>
                    </a:lnTo>
                    <a:lnTo>
                      <a:pt x="137" y="409"/>
                    </a:lnTo>
                    <a:lnTo>
                      <a:pt x="34" y="409"/>
                    </a:lnTo>
                    <a:lnTo>
                      <a:pt x="34" y="306"/>
                    </a:lnTo>
                    <a:lnTo>
                      <a:pt x="34" y="166"/>
                    </a:lnTo>
                    <a:lnTo>
                      <a:pt x="555" y="166"/>
                    </a:lnTo>
                    <a:lnTo>
                      <a:pt x="555" y="3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6" name="Freeform 61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0813" y="4660900"/>
                <a:ext cx="268288" cy="90488"/>
              </a:xfrm>
              <a:custGeom>
                <a:avLst/>
                <a:gdLst/>
                <a:ahLst/>
                <a:cxnLst>
                  <a:cxn ang="0">
                    <a:pos x="338" y="114"/>
                  </a:cxn>
                  <a:cxn ang="0">
                    <a:pos x="338" y="0"/>
                  </a:cxn>
                  <a:cxn ang="0">
                    <a:pos x="303" y="0"/>
                  </a:cxn>
                  <a:cxn ang="0">
                    <a:pos x="269" y="0"/>
                  </a:cxn>
                  <a:cxn ang="0">
                    <a:pos x="269" y="114"/>
                  </a:cxn>
                  <a:cxn ang="0">
                    <a:pos x="338" y="114"/>
                  </a:cxn>
                  <a:cxn ang="0">
                    <a:pos x="0" y="0"/>
                  </a:cxn>
                  <a:cxn ang="0">
                    <a:pos x="0" y="114"/>
                  </a:cxn>
                  <a:cxn ang="0">
                    <a:pos x="69" y="114"/>
                  </a:cxn>
                  <a:cxn ang="0">
                    <a:pos x="69" y="0"/>
                  </a:cxn>
                  <a:cxn ang="0">
                    <a:pos x="0" y="0"/>
                  </a:cxn>
                </a:cxnLst>
                <a:rect l="0" t="0" r="r" b="b"/>
                <a:pathLst>
                  <a:path w="338" h="114">
                    <a:moveTo>
                      <a:pt x="338" y="114"/>
                    </a:moveTo>
                    <a:lnTo>
                      <a:pt x="338" y="0"/>
                    </a:lnTo>
                    <a:lnTo>
                      <a:pt x="303" y="0"/>
                    </a:lnTo>
                    <a:lnTo>
                      <a:pt x="269" y="0"/>
                    </a:lnTo>
                    <a:lnTo>
                      <a:pt x="269" y="114"/>
                    </a:lnTo>
                    <a:lnTo>
                      <a:pt x="338" y="114"/>
                    </a:lnTo>
                    <a:close/>
                    <a:moveTo>
                      <a:pt x="0" y="0"/>
                    </a:moveTo>
                    <a:lnTo>
                      <a:pt x="0" y="114"/>
                    </a:lnTo>
                    <a:lnTo>
                      <a:pt x="69" y="114"/>
                    </a:lnTo>
                    <a:lnTo>
                      <a:pt x="69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3" name="Group 2" descr="Gears icon."/>
          <p:cNvGrpSpPr/>
          <p:nvPr/>
        </p:nvGrpSpPr>
        <p:grpSpPr>
          <a:xfrm>
            <a:off x="5596315" y="3581400"/>
            <a:ext cx="802897" cy="2194427"/>
            <a:chOff x="5571205" y="3604200"/>
            <a:chExt cx="802897" cy="2194427"/>
          </a:xfrm>
        </p:grpSpPr>
        <p:sp>
          <p:nvSpPr>
            <p:cNvPr id="199" name="Freeform 19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10231410" flipH="1">
              <a:off x="5571205" y="3661095"/>
              <a:ext cx="455371" cy="2137532"/>
            </a:xfrm>
            <a:custGeom>
              <a:avLst/>
              <a:gdLst>
                <a:gd name="T0" fmla="*/ 6 w 490"/>
                <a:gd name="T1" fmla="*/ 2247 h 4288"/>
                <a:gd name="T2" fmla="*/ 2 w 490"/>
                <a:gd name="T3" fmla="*/ 2352 h 4288"/>
                <a:gd name="T4" fmla="*/ 0 w 490"/>
                <a:gd name="T5" fmla="*/ 2456 h 4288"/>
                <a:gd name="T6" fmla="*/ 4 w 490"/>
                <a:gd name="T7" fmla="*/ 2658 h 4288"/>
                <a:gd name="T8" fmla="*/ 17 w 490"/>
                <a:gd name="T9" fmla="*/ 2853 h 4288"/>
                <a:gd name="T10" fmla="*/ 36 w 490"/>
                <a:gd name="T11" fmla="*/ 3040 h 4288"/>
                <a:gd name="T12" fmla="*/ 63 w 490"/>
                <a:gd name="T13" fmla="*/ 3219 h 4288"/>
                <a:gd name="T14" fmla="*/ 96 w 490"/>
                <a:gd name="T15" fmla="*/ 3387 h 4288"/>
                <a:gd name="T16" fmla="*/ 133 w 490"/>
                <a:gd name="T17" fmla="*/ 3545 h 4288"/>
                <a:gd name="T18" fmla="*/ 173 w 490"/>
                <a:gd name="T19" fmla="*/ 3689 h 4288"/>
                <a:gd name="T20" fmla="*/ 215 w 490"/>
                <a:gd name="T21" fmla="*/ 3821 h 4288"/>
                <a:gd name="T22" fmla="*/ 259 w 490"/>
                <a:gd name="T23" fmla="*/ 3938 h 4288"/>
                <a:gd name="T24" fmla="*/ 302 w 490"/>
                <a:gd name="T25" fmla="*/ 4041 h 4288"/>
                <a:gd name="T26" fmla="*/ 345 w 490"/>
                <a:gd name="T27" fmla="*/ 4127 h 4288"/>
                <a:gd name="T28" fmla="*/ 385 w 490"/>
                <a:gd name="T29" fmla="*/ 4196 h 4288"/>
                <a:gd name="T30" fmla="*/ 423 w 490"/>
                <a:gd name="T31" fmla="*/ 4246 h 4288"/>
                <a:gd name="T32" fmla="*/ 439 w 490"/>
                <a:gd name="T33" fmla="*/ 4264 h 4288"/>
                <a:gd name="T34" fmla="*/ 455 w 490"/>
                <a:gd name="T35" fmla="*/ 4277 h 4288"/>
                <a:gd name="T36" fmla="*/ 469 w 490"/>
                <a:gd name="T37" fmla="*/ 4285 h 4288"/>
                <a:gd name="T38" fmla="*/ 483 w 490"/>
                <a:gd name="T39" fmla="*/ 4288 h 4288"/>
                <a:gd name="T40" fmla="*/ 486 w 490"/>
                <a:gd name="T41" fmla="*/ 4287 h 4288"/>
                <a:gd name="T42" fmla="*/ 490 w 490"/>
                <a:gd name="T43" fmla="*/ 4286 h 4288"/>
                <a:gd name="T44" fmla="*/ 487 w 490"/>
                <a:gd name="T45" fmla="*/ 3370 h 4288"/>
                <a:gd name="T46" fmla="*/ 479 w 490"/>
                <a:gd name="T47" fmla="*/ 2581 h 4288"/>
                <a:gd name="T48" fmla="*/ 466 w 490"/>
                <a:gd name="T49" fmla="*/ 1910 h 4288"/>
                <a:gd name="T50" fmla="*/ 452 w 490"/>
                <a:gd name="T51" fmla="*/ 1349 h 4288"/>
                <a:gd name="T52" fmla="*/ 435 w 490"/>
                <a:gd name="T53" fmla="*/ 886 h 4288"/>
                <a:gd name="T54" fmla="*/ 416 w 490"/>
                <a:gd name="T55" fmla="*/ 513 h 4288"/>
                <a:gd name="T56" fmla="*/ 398 w 490"/>
                <a:gd name="T57" fmla="*/ 221 h 4288"/>
                <a:gd name="T58" fmla="*/ 380 w 490"/>
                <a:gd name="T59" fmla="*/ 0 h 4288"/>
                <a:gd name="T60" fmla="*/ 368 w 490"/>
                <a:gd name="T61" fmla="*/ 40 h 4288"/>
                <a:gd name="T62" fmla="*/ 331 w 490"/>
                <a:gd name="T63" fmla="*/ 162 h 4288"/>
                <a:gd name="T64" fmla="*/ 284 w 490"/>
                <a:gd name="T65" fmla="*/ 342 h 4288"/>
                <a:gd name="T66" fmla="*/ 227 w 490"/>
                <a:gd name="T67" fmla="*/ 576 h 4288"/>
                <a:gd name="T68" fmla="*/ 185 w 490"/>
                <a:gd name="T69" fmla="*/ 786 h 4288"/>
                <a:gd name="T70" fmla="*/ 156 w 490"/>
                <a:gd name="T71" fmla="*/ 943 h 4288"/>
                <a:gd name="T72" fmla="*/ 127 w 490"/>
                <a:gd name="T73" fmla="*/ 1111 h 4288"/>
                <a:gd name="T74" fmla="*/ 100 w 490"/>
                <a:gd name="T75" fmla="*/ 1292 h 4288"/>
                <a:gd name="T76" fmla="*/ 74 w 490"/>
                <a:gd name="T77" fmla="*/ 1485 h 4288"/>
                <a:gd name="T78" fmla="*/ 51 w 490"/>
                <a:gd name="T79" fmla="*/ 1688 h 4288"/>
                <a:gd name="T80" fmla="*/ 30 w 490"/>
                <a:gd name="T81" fmla="*/ 1904 h 4288"/>
                <a:gd name="T82" fmla="*/ 14 w 490"/>
                <a:gd name="T83" fmla="*/ 2130 h 4288"/>
                <a:gd name="T84" fmla="*/ 6 w 490"/>
                <a:gd name="T85" fmla="*/ 2247 h 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0" h="4288">
                  <a:moveTo>
                    <a:pt x="6" y="2247"/>
                  </a:moveTo>
                  <a:lnTo>
                    <a:pt x="6" y="2247"/>
                  </a:lnTo>
                  <a:lnTo>
                    <a:pt x="4" y="2300"/>
                  </a:lnTo>
                  <a:lnTo>
                    <a:pt x="2" y="2352"/>
                  </a:lnTo>
                  <a:lnTo>
                    <a:pt x="1" y="2404"/>
                  </a:lnTo>
                  <a:lnTo>
                    <a:pt x="0" y="2456"/>
                  </a:lnTo>
                  <a:lnTo>
                    <a:pt x="1" y="2557"/>
                  </a:lnTo>
                  <a:lnTo>
                    <a:pt x="4" y="2658"/>
                  </a:lnTo>
                  <a:lnTo>
                    <a:pt x="9" y="2757"/>
                  </a:lnTo>
                  <a:lnTo>
                    <a:pt x="17" y="2853"/>
                  </a:lnTo>
                  <a:lnTo>
                    <a:pt x="25" y="2948"/>
                  </a:lnTo>
                  <a:lnTo>
                    <a:pt x="36" y="3040"/>
                  </a:lnTo>
                  <a:lnTo>
                    <a:pt x="49" y="3130"/>
                  </a:lnTo>
                  <a:lnTo>
                    <a:pt x="63" y="3219"/>
                  </a:lnTo>
                  <a:lnTo>
                    <a:pt x="79" y="3304"/>
                  </a:lnTo>
                  <a:lnTo>
                    <a:pt x="96" y="3387"/>
                  </a:lnTo>
                  <a:lnTo>
                    <a:pt x="114" y="3467"/>
                  </a:lnTo>
                  <a:lnTo>
                    <a:pt x="133" y="3545"/>
                  </a:lnTo>
                  <a:lnTo>
                    <a:pt x="153" y="3618"/>
                  </a:lnTo>
                  <a:lnTo>
                    <a:pt x="173" y="3689"/>
                  </a:lnTo>
                  <a:lnTo>
                    <a:pt x="194" y="3756"/>
                  </a:lnTo>
                  <a:lnTo>
                    <a:pt x="215" y="3821"/>
                  </a:lnTo>
                  <a:lnTo>
                    <a:pt x="237" y="3882"/>
                  </a:lnTo>
                  <a:lnTo>
                    <a:pt x="259" y="3938"/>
                  </a:lnTo>
                  <a:lnTo>
                    <a:pt x="280" y="3992"/>
                  </a:lnTo>
                  <a:lnTo>
                    <a:pt x="302" y="4041"/>
                  </a:lnTo>
                  <a:lnTo>
                    <a:pt x="324" y="4086"/>
                  </a:lnTo>
                  <a:lnTo>
                    <a:pt x="345" y="4127"/>
                  </a:lnTo>
                  <a:lnTo>
                    <a:pt x="366" y="4163"/>
                  </a:lnTo>
                  <a:lnTo>
                    <a:pt x="385" y="4196"/>
                  </a:lnTo>
                  <a:lnTo>
                    <a:pt x="405" y="4224"/>
                  </a:lnTo>
                  <a:lnTo>
                    <a:pt x="423" y="4246"/>
                  </a:lnTo>
                  <a:lnTo>
                    <a:pt x="431" y="4256"/>
                  </a:lnTo>
                  <a:lnTo>
                    <a:pt x="439" y="4264"/>
                  </a:lnTo>
                  <a:lnTo>
                    <a:pt x="448" y="4271"/>
                  </a:lnTo>
                  <a:lnTo>
                    <a:pt x="455" y="4277"/>
                  </a:lnTo>
                  <a:lnTo>
                    <a:pt x="462" y="4282"/>
                  </a:lnTo>
                  <a:lnTo>
                    <a:pt x="469" y="4285"/>
                  </a:lnTo>
                  <a:lnTo>
                    <a:pt x="477" y="4287"/>
                  </a:lnTo>
                  <a:lnTo>
                    <a:pt x="483" y="4288"/>
                  </a:lnTo>
                  <a:lnTo>
                    <a:pt x="483" y="4288"/>
                  </a:lnTo>
                  <a:lnTo>
                    <a:pt x="486" y="4287"/>
                  </a:lnTo>
                  <a:lnTo>
                    <a:pt x="490" y="4286"/>
                  </a:lnTo>
                  <a:lnTo>
                    <a:pt x="490" y="4286"/>
                  </a:lnTo>
                  <a:lnTo>
                    <a:pt x="489" y="3811"/>
                  </a:lnTo>
                  <a:lnTo>
                    <a:pt x="487" y="3370"/>
                  </a:lnTo>
                  <a:lnTo>
                    <a:pt x="483" y="2960"/>
                  </a:lnTo>
                  <a:lnTo>
                    <a:pt x="479" y="2581"/>
                  </a:lnTo>
                  <a:lnTo>
                    <a:pt x="474" y="2232"/>
                  </a:lnTo>
                  <a:lnTo>
                    <a:pt x="466" y="1910"/>
                  </a:lnTo>
                  <a:lnTo>
                    <a:pt x="460" y="1617"/>
                  </a:lnTo>
                  <a:lnTo>
                    <a:pt x="452" y="1349"/>
                  </a:lnTo>
                  <a:lnTo>
                    <a:pt x="443" y="1106"/>
                  </a:lnTo>
                  <a:lnTo>
                    <a:pt x="435" y="886"/>
                  </a:lnTo>
                  <a:lnTo>
                    <a:pt x="426" y="690"/>
                  </a:lnTo>
                  <a:lnTo>
                    <a:pt x="416" y="513"/>
                  </a:lnTo>
                  <a:lnTo>
                    <a:pt x="407" y="358"/>
                  </a:lnTo>
                  <a:lnTo>
                    <a:pt x="398" y="221"/>
                  </a:lnTo>
                  <a:lnTo>
                    <a:pt x="388" y="103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368" y="40"/>
                  </a:lnTo>
                  <a:lnTo>
                    <a:pt x="351" y="94"/>
                  </a:lnTo>
                  <a:lnTo>
                    <a:pt x="331" y="162"/>
                  </a:lnTo>
                  <a:lnTo>
                    <a:pt x="308" y="244"/>
                  </a:lnTo>
                  <a:lnTo>
                    <a:pt x="284" y="342"/>
                  </a:lnTo>
                  <a:lnTo>
                    <a:pt x="257" y="452"/>
                  </a:lnTo>
                  <a:lnTo>
                    <a:pt x="227" y="576"/>
                  </a:lnTo>
                  <a:lnTo>
                    <a:pt x="199" y="713"/>
                  </a:lnTo>
                  <a:lnTo>
                    <a:pt x="185" y="786"/>
                  </a:lnTo>
                  <a:lnTo>
                    <a:pt x="169" y="863"/>
                  </a:lnTo>
                  <a:lnTo>
                    <a:pt x="156" y="943"/>
                  </a:lnTo>
                  <a:lnTo>
                    <a:pt x="141" y="1026"/>
                  </a:lnTo>
                  <a:lnTo>
                    <a:pt x="127" y="1111"/>
                  </a:lnTo>
                  <a:lnTo>
                    <a:pt x="113" y="1200"/>
                  </a:lnTo>
                  <a:lnTo>
                    <a:pt x="100" y="1292"/>
                  </a:lnTo>
                  <a:lnTo>
                    <a:pt x="86" y="1387"/>
                  </a:lnTo>
                  <a:lnTo>
                    <a:pt x="74" y="1485"/>
                  </a:lnTo>
                  <a:lnTo>
                    <a:pt x="62" y="1586"/>
                  </a:lnTo>
                  <a:lnTo>
                    <a:pt x="51" y="1688"/>
                  </a:lnTo>
                  <a:lnTo>
                    <a:pt x="41" y="1795"/>
                  </a:lnTo>
                  <a:lnTo>
                    <a:pt x="30" y="1904"/>
                  </a:lnTo>
                  <a:lnTo>
                    <a:pt x="22" y="2015"/>
                  </a:lnTo>
                  <a:lnTo>
                    <a:pt x="14" y="2130"/>
                  </a:lnTo>
                  <a:lnTo>
                    <a:pt x="6" y="2247"/>
                  </a:lnTo>
                  <a:lnTo>
                    <a:pt x="6" y="2247"/>
                  </a:lnTo>
                  <a:close/>
                </a:path>
              </a:pathLst>
            </a:custGeom>
            <a:solidFill>
              <a:srgbClr val="1C8B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10231410" flipH="1">
              <a:off x="5918731" y="3604200"/>
              <a:ext cx="455371" cy="2152487"/>
            </a:xfrm>
            <a:custGeom>
              <a:avLst/>
              <a:gdLst>
                <a:gd name="T0" fmla="*/ 490 w 490"/>
                <a:gd name="T1" fmla="*/ 2231 h 4318"/>
                <a:gd name="T2" fmla="*/ 489 w 490"/>
                <a:gd name="T3" fmla="*/ 2127 h 4318"/>
                <a:gd name="T4" fmla="*/ 485 w 490"/>
                <a:gd name="T5" fmla="*/ 2022 h 4318"/>
                <a:gd name="T6" fmla="*/ 469 w 490"/>
                <a:gd name="T7" fmla="*/ 1816 h 4318"/>
                <a:gd name="T8" fmla="*/ 446 w 490"/>
                <a:gd name="T9" fmla="*/ 1611 h 4318"/>
                <a:gd name="T10" fmla="*/ 415 w 490"/>
                <a:gd name="T11" fmla="*/ 1412 h 4318"/>
                <a:gd name="T12" fmla="*/ 379 w 490"/>
                <a:gd name="T13" fmla="*/ 1220 h 4318"/>
                <a:gd name="T14" fmla="*/ 339 w 490"/>
                <a:gd name="T15" fmla="*/ 1035 h 4318"/>
                <a:gd name="T16" fmla="*/ 295 w 490"/>
                <a:gd name="T17" fmla="*/ 861 h 4318"/>
                <a:gd name="T18" fmla="*/ 250 w 490"/>
                <a:gd name="T19" fmla="*/ 698 h 4318"/>
                <a:gd name="T20" fmla="*/ 206 w 490"/>
                <a:gd name="T21" fmla="*/ 547 h 4318"/>
                <a:gd name="T22" fmla="*/ 162 w 490"/>
                <a:gd name="T23" fmla="*/ 412 h 4318"/>
                <a:gd name="T24" fmla="*/ 86 w 490"/>
                <a:gd name="T25" fmla="*/ 192 h 4318"/>
                <a:gd name="T26" fmla="*/ 31 w 490"/>
                <a:gd name="T27" fmla="*/ 50 h 4318"/>
                <a:gd name="T28" fmla="*/ 10 w 490"/>
                <a:gd name="T29" fmla="*/ 0 h 4318"/>
                <a:gd name="T30" fmla="*/ 0 w 490"/>
                <a:gd name="T31" fmla="*/ 32 h 4318"/>
                <a:gd name="T32" fmla="*/ 18 w 490"/>
                <a:gd name="T33" fmla="*/ 253 h 4318"/>
                <a:gd name="T34" fmla="*/ 36 w 490"/>
                <a:gd name="T35" fmla="*/ 545 h 4318"/>
                <a:gd name="T36" fmla="*/ 55 w 490"/>
                <a:gd name="T37" fmla="*/ 918 h 4318"/>
                <a:gd name="T38" fmla="*/ 72 w 490"/>
                <a:gd name="T39" fmla="*/ 1381 h 4318"/>
                <a:gd name="T40" fmla="*/ 86 w 490"/>
                <a:gd name="T41" fmla="*/ 1942 h 4318"/>
                <a:gd name="T42" fmla="*/ 99 w 490"/>
                <a:gd name="T43" fmla="*/ 2613 h 4318"/>
                <a:gd name="T44" fmla="*/ 107 w 490"/>
                <a:gd name="T45" fmla="*/ 3402 h 4318"/>
                <a:gd name="T46" fmla="*/ 110 w 490"/>
                <a:gd name="T47" fmla="*/ 4318 h 4318"/>
                <a:gd name="T48" fmla="*/ 115 w 490"/>
                <a:gd name="T49" fmla="*/ 4316 h 4318"/>
                <a:gd name="T50" fmla="*/ 128 w 490"/>
                <a:gd name="T51" fmla="*/ 4307 h 4318"/>
                <a:gd name="T52" fmla="*/ 141 w 490"/>
                <a:gd name="T53" fmla="*/ 4293 h 4318"/>
                <a:gd name="T54" fmla="*/ 161 w 490"/>
                <a:gd name="T55" fmla="*/ 4263 h 4318"/>
                <a:gd name="T56" fmla="*/ 190 w 490"/>
                <a:gd name="T57" fmla="*/ 4206 h 4318"/>
                <a:gd name="T58" fmla="*/ 221 w 490"/>
                <a:gd name="T59" fmla="*/ 4131 h 4318"/>
                <a:gd name="T60" fmla="*/ 252 w 490"/>
                <a:gd name="T61" fmla="*/ 4039 h 4318"/>
                <a:gd name="T62" fmla="*/ 284 w 490"/>
                <a:gd name="T63" fmla="*/ 3932 h 4318"/>
                <a:gd name="T64" fmla="*/ 315 w 490"/>
                <a:gd name="T65" fmla="*/ 3809 h 4318"/>
                <a:gd name="T66" fmla="*/ 346 w 490"/>
                <a:gd name="T67" fmla="*/ 3674 h 4318"/>
                <a:gd name="T68" fmla="*/ 375 w 490"/>
                <a:gd name="T69" fmla="*/ 3526 h 4318"/>
                <a:gd name="T70" fmla="*/ 402 w 490"/>
                <a:gd name="T71" fmla="*/ 3366 h 4318"/>
                <a:gd name="T72" fmla="*/ 427 w 490"/>
                <a:gd name="T73" fmla="*/ 3197 h 4318"/>
                <a:gd name="T74" fmla="*/ 448 w 490"/>
                <a:gd name="T75" fmla="*/ 3017 h 4318"/>
                <a:gd name="T76" fmla="*/ 465 w 490"/>
                <a:gd name="T77" fmla="*/ 2830 h 4318"/>
                <a:gd name="T78" fmla="*/ 479 w 490"/>
                <a:gd name="T79" fmla="*/ 2636 h 4318"/>
                <a:gd name="T80" fmla="*/ 487 w 490"/>
                <a:gd name="T81" fmla="*/ 2436 h 4318"/>
                <a:gd name="T82" fmla="*/ 490 w 490"/>
                <a:gd name="T83" fmla="*/ 2231 h 4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0" h="4318">
                  <a:moveTo>
                    <a:pt x="490" y="2231"/>
                  </a:moveTo>
                  <a:lnTo>
                    <a:pt x="490" y="2231"/>
                  </a:lnTo>
                  <a:lnTo>
                    <a:pt x="490" y="2179"/>
                  </a:lnTo>
                  <a:lnTo>
                    <a:pt x="489" y="2127"/>
                  </a:lnTo>
                  <a:lnTo>
                    <a:pt x="487" y="2074"/>
                  </a:lnTo>
                  <a:lnTo>
                    <a:pt x="485" y="2022"/>
                  </a:lnTo>
                  <a:lnTo>
                    <a:pt x="479" y="1919"/>
                  </a:lnTo>
                  <a:lnTo>
                    <a:pt x="469" y="1816"/>
                  </a:lnTo>
                  <a:lnTo>
                    <a:pt x="459" y="1713"/>
                  </a:lnTo>
                  <a:lnTo>
                    <a:pt x="446" y="1611"/>
                  </a:lnTo>
                  <a:lnTo>
                    <a:pt x="431" y="1512"/>
                  </a:lnTo>
                  <a:lnTo>
                    <a:pt x="415" y="1412"/>
                  </a:lnTo>
                  <a:lnTo>
                    <a:pt x="398" y="1315"/>
                  </a:lnTo>
                  <a:lnTo>
                    <a:pt x="379" y="1220"/>
                  </a:lnTo>
                  <a:lnTo>
                    <a:pt x="359" y="1126"/>
                  </a:lnTo>
                  <a:lnTo>
                    <a:pt x="339" y="1035"/>
                  </a:lnTo>
                  <a:lnTo>
                    <a:pt x="317" y="947"/>
                  </a:lnTo>
                  <a:lnTo>
                    <a:pt x="295" y="861"/>
                  </a:lnTo>
                  <a:lnTo>
                    <a:pt x="273" y="778"/>
                  </a:lnTo>
                  <a:lnTo>
                    <a:pt x="250" y="698"/>
                  </a:lnTo>
                  <a:lnTo>
                    <a:pt x="229" y="621"/>
                  </a:lnTo>
                  <a:lnTo>
                    <a:pt x="206" y="547"/>
                  </a:lnTo>
                  <a:lnTo>
                    <a:pt x="184" y="478"/>
                  </a:lnTo>
                  <a:lnTo>
                    <a:pt x="162" y="412"/>
                  </a:lnTo>
                  <a:lnTo>
                    <a:pt x="122" y="293"/>
                  </a:lnTo>
                  <a:lnTo>
                    <a:pt x="86" y="192"/>
                  </a:lnTo>
                  <a:lnTo>
                    <a:pt x="55" y="110"/>
                  </a:lnTo>
                  <a:lnTo>
                    <a:pt x="31" y="5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8" y="135"/>
                  </a:lnTo>
                  <a:lnTo>
                    <a:pt x="18" y="253"/>
                  </a:lnTo>
                  <a:lnTo>
                    <a:pt x="27" y="390"/>
                  </a:lnTo>
                  <a:lnTo>
                    <a:pt x="36" y="545"/>
                  </a:lnTo>
                  <a:lnTo>
                    <a:pt x="46" y="722"/>
                  </a:lnTo>
                  <a:lnTo>
                    <a:pt x="55" y="918"/>
                  </a:lnTo>
                  <a:lnTo>
                    <a:pt x="63" y="1138"/>
                  </a:lnTo>
                  <a:lnTo>
                    <a:pt x="72" y="1381"/>
                  </a:lnTo>
                  <a:lnTo>
                    <a:pt x="80" y="1649"/>
                  </a:lnTo>
                  <a:lnTo>
                    <a:pt x="86" y="1942"/>
                  </a:lnTo>
                  <a:lnTo>
                    <a:pt x="94" y="2264"/>
                  </a:lnTo>
                  <a:lnTo>
                    <a:pt x="99" y="2613"/>
                  </a:lnTo>
                  <a:lnTo>
                    <a:pt x="103" y="2992"/>
                  </a:lnTo>
                  <a:lnTo>
                    <a:pt x="107" y="3402"/>
                  </a:lnTo>
                  <a:lnTo>
                    <a:pt x="109" y="3843"/>
                  </a:lnTo>
                  <a:lnTo>
                    <a:pt x="110" y="4318"/>
                  </a:lnTo>
                  <a:lnTo>
                    <a:pt x="110" y="4318"/>
                  </a:lnTo>
                  <a:lnTo>
                    <a:pt x="115" y="4316"/>
                  </a:lnTo>
                  <a:lnTo>
                    <a:pt x="122" y="4312"/>
                  </a:lnTo>
                  <a:lnTo>
                    <a:pt x="128" y="4307"/>
                  </a:lnTo>
                  <a:lnTo>
                    <a:pt x="134" y="4300"/>
                  </a:lnTo>
                  <a:lnTo>
                    <a:pt x="141" y="4293"/>
                  </a:lnTo>
                  <a:lnTo>
                    <a:pt x="148" y="4284"/>
                  </a:lnTo>
                  <a:lnTo>
                    <a:pt x="161" y="4263"/>
                  </a:lnTo>
                  <a:lnTo>
                    <a:pt x="176" y="4236"/>
                  </a:lnTo>
                  <a:lnTo>
                    <a:pt x="190" y="4206"/>
                  </a:lnTo>
                  <a:lnTo>
                    <a:pt x="206" y="4170"/>
                  </a:lnTo>
                  <a:lnTo>
                    <a:pt x="221" y="4131"/>
                  </a:lnTo>
                  <a:lnTo>
                    <a:pt x="237" y="4087"/>
                  </a:lnTo>
                  <a:lnTo>
                    <a:pt x="252" y="4039"/>
                  </a:lnTo>
                  <a:lnTo>
                    <a:pt x="268" y="3988"/>
                  </a:lnTo>
                  <a:lnTo>
                    <a:pt x="284" y="3932"/>
                  </a:lnTo>
                  <a:lnTo>
                    <a:pt x="299" y="3873"/>
                  </a:lnTo>
                  <a:lnTo>
                    <a:pt x="315" y="3809"/>
                  </a:lnTo>
                  <a:lnTo>
                    <a:pt x="330" y="3744"/>
                  </a:lnTo>
                  <a:lnTo>
                    <a:pt x="346" y="3674"/>
                  </a:lnTo>
                  <a:lnTo>
                    <a:pt x="360" y="3602"/>
                  </a:lnTo>
                  <a:lnTo>
                    <a:pt x="375" y="3526"/>
                  </a:lnTo>
                  <a:lnTo>
                    <a:pt x="388" y="3447"/>
                  </a:lnTo>
                  <a:lnTo>
                    <a:pt x="402" y="3366"/>
                  </a:lnTo>
                  <a:lnTo>
                    <a:pt x="414" y="3283"/>
                  </a:lnTo>
                  <a:lnTo>
                    <a:pt x="427" y="3197"/>
                  </a:lnTo>
                  <a:lnTo>
                    <a:pt x="437" y="3108"/>
                  </a:lnTo>
                  <a:lnTo>
                    <a:pt x="448" y="3017"/>
                  </a:lnTo>
                  <a:lnTo>
                    <a:pt x="457" y="2925"/>
                  </a:lnTo>
                  <a:lnTo>
                    <a:pt x="465" y="2830"/>
                  </a:lnTo>
                  <a:lnTo>
                    <a:pt x="473" y="2734"/>
                  </a:lnTo>
                  <a:lnTo>
                    <a:pt x="479" y="2636"/>
                  </a:lnTo>
                  <a:lnTo>
                    <a:pt x="484" y="2536"/>
                  </a:lnTo>
                  <a:lnTo>
                    <a:pt x="487" y="2436"/>
                  </a:lnTo>
                  <a:lnTo>
                    <a:pt x="489" y="2334"/>
                  </a:lnTo>
                  <a:lnTo>
                    <a:pt x="490" y="2231"/>
                  </a:lnTo>
                  <a:lnTo>
                    <a:pt x="490" y="2231"/>
                  </a:lnTo>
                  <a:close/>
                </a:path>
              </a:pathLst>
            </a:custGeom>
            <a:solidFill>
              <a:srgbClr val="1876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7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8012" y="4322667"/>
              <a:ext cx="587722" cy="577038"/>
            </a:xfrm>
            <a:custGeom>
              <a:avLst/>
              <a:gdLst/>
              <a:ahLst/>
              <a:cxnLst>
                <a:cxn ang="0">
                  <a:pos x="2762" y="601"/>
                </a:cxn>
                <a:cxn ang="0">
                  <a:pos x="2283" y="0"/>
                </a:cxn>
                <a:cxn ang="0">
                  <a:pos x="1262" y="325"/>
                </a:cxn>
                <a:cxn ang="0">
                  <a:pos x="1219" y="1087"/>
                </a:cxn>
                <a:cxn ang="0">
                  <a:pos x="1440" y="1801"/>
                </a:cxn>
                <a:cxn ang="0">
                  <a:pos x="1919" y="2402"/>
                </a:cxn>
                <a:cxn ang="0">
                  <a:pos x="2940" y="2077"/>
                </a:cxn>
                <a:cxn ang="0">
                  <a:pos x="2983" y="1315"/>
                </a:cxn>
                <a:cxn ang="0">
                  <a:pos x="2058" y="1619"/>
                </a:cxn>
                <a:cxn ang="0">
                  <a:pos x="1957" y="1595"/>
                </a:cxn>
                <a:cxn ang="0">
                  <a:pos x="1866" y="1549"/>
                </a:cxn>
                <a:cxn ang="0">
                  <a:pos x="1790" y="1483"/>
                </a:cxn>
                <a:cxn ang="0">
                  <a:pos x="1732" y="1401"/>
                </a:cxn>
                <a:cxn ang="0">
                  <a:pos x="1694" y="1306"/>
                </a:cxn>
                <a:cxn ang="0">
                  <a:pos x="1681" y="1201"/>
                </a:cxn>
                <a:cxn ang="0">
                  <a:pos x="1690" y="1117"/>
                </a:cxn>
                <a:cxn ang="0">
                  <a:pos x="1723" y="1019"/>
                </a:cxn>
                <a:cxn ang="0">
                  <a:pos x="1777" y="935"/>
                </a:cxn>
                <a:cxn ang="0">
                  <a:pos x="1850" y="865"/>
                </a:cxn>
                <a:cxn ang="0">
                  <a:pos x="1937" y="814"/>
                </a:cxn>
                <a:cxn ang="0">
                  <a:pos x="2037" y="786"/>
                </a:cxn>
                <a:cxn ang="0">
                  <a:pos x="2122" y="782"/>
                </a:cxn>
                <a:cxn ang="0">
                  <a:pos x="2225" y="801"/>
                </a:cxn>
                <a:cxn ang="0">
                  <a:pos x="2318" y="842"/>
                </a:cxn>
                <a:cxn ang="0">
                  <a:pos x="2397" y="905"/>
                </a:cxn>
                <a:cxn ang="0">
                  <a:pos x="2460" y="984"/>
                </a:cxn>
                <a:cxn ang="0">
                  <a:pos x="2501" y="1077"/>
                </a:cxn>
                <a:cxn ang="0">
                  <a:pos x="2520" y="1179"/>
                </a:cxn>
                <a:cxn ang="0">
                  <a:pos x="2516" y="1265"/>
                </a:cxn>
                <a:cxn ang="0">
                  <a:pos x="2488" y="1365"/>
                </a:cxn>
                <a:cxn ang="0">
                  <a:pos x="2437" y="1452"/>
                </a:cxn>
                <a:cxn ang="0">
                  <a:pos x="2367" y="1525"/>
                </a:cxn>
                <a:cxn ang="0">
                  <a:pos x="2283" y="1579"/>
                </a:cxn>
                <a:cxn ang="0">
                  <a:pos x="2185" y="1612"/>
                </a:cxn>
                <a:cxn ang="0">
                  <a:pos x="2101" y="1621"/>
                </a:cxn>
                <a:cxn ang="0">
                  <a:pos x="1250" y="1981"/>
                </a:cxn>
                <a:cxn ang="0">
                  <a:pos x="630" y="1776"/>
                </a:cxn>
                <a:cxn ang="0">
                  <a:pos x="337" y="2137"/>
                </a:cxn>
                <a:cxn ang="0">
                  <a:pos x="189" y="2567"/>
                </a:cxn>
                <a:cxn ang="0">
                  <a:pos x="210" y="3034"/>
                </a:cxn>
                <a:cxn ang="0">
                  <a:pos x="830" y="3240"/>
                </a:cxn>
                <a:cxn ang="0">
                  <a:pos x="1123" y="2880"/>
                </a:cxn>
                <a:cxn ang="0">
                  <a:pos x="1270" y="2450"/>
                </a:cxn>
                <a:cxn ang="0">
                  <a:pos x="684" y="2676"/>
                </a:cxn>
                <a:cxn ang="0">
                  <a:pos x="609" y="2640"/>
                </a:cxn>
                <a:cxn ang="0">
                  <a:pos x="561" y="2575"/>
                </a:cxn>
                <a:cxn ang="0">
                  <a:pos x="548" y="2508"/>
                </a:cxn>
                <a:cxn ang="0">
                  <a:pos x="568" y="2427"/>
                </a:cxn>
                <a:cxn ang="0">
                  <a:pos x="623" y="2366"/>
                </a:cxn>
                <a:cxn ang="0">
                  <a:pos x="701" y="2338"/>
                </a:cxn>
                <a:cxn ang="0">
                  <a:pos x="769" y="2345"/>
                </a:cxn>
                <a:cxn ang="0">
                  <a:pos x="839" y="2388"/>
                </a:cxn>
                <a:cxn ang="0">
                  <a:pos x="882" y="2458"/>
                </a:cxn>
                <a:cxn ang="0">
                  <a:pos x="888" y="2526"/>
                </a:cxn>
                <a:cxn ang="0">
                  <a:pos x="861" y="2604"/>
                </a:cxn>
                <a:cxn ang="0">
                  <a:pos x="800" y="2658"/>
                </a:cxn>
                <a:cxn ang="0">
                  <a:pos x="718" y="2679"/>
                </a:cxn>
              </a:cxnLst>
              <a:rect l="0" t="0" r="r" b="b"/>
              <a:pathLst>
                <a:path w="3300" h="3240">
                  <a:moveTo>
                    <a:pt x="2988" y="1104"/>
                  </a:moveTo>
                  <a:lnTo>
                    <a:pt x="3300" y="1002"/>
                  </a:lnTo>
                  <a:lnTo>
                    <a:pt x="3193" y="674"/>
                  </a:lnTo>
                  <a:lnTo>
                    <a:pt x="2881" y="775"/>
                  </a:lnTo>
                  <a:lnTo>
                    <a:pt x="2762" y="601"/>
                  </a:lnTo>
                  <a:lnTo>
                    <a:pt x="2954" y="336"/>
                  </a:lnTo>
                  <a:lnTo>
                    <a:pt x="2674" y="133"/>
                  </a:lnTo>
                  <a:lnTo>
                    <a:pt x="2482" y="398"/>
                  </a:lnTo>
                  <a:lnTo>
                    <a:pt x="2283" y="327"/>
                  </a:lnTo>
                  <a:lnTo>
                    <a:pt x="2283" y="0"/>
                  </a:lnTo>
                  <a:lnTo>
                    <a:pt x="1937" y="0"/>
                  </a:lnTo>
                  <a:lnTo>
                    <a:pt x="1937" y="327"/>
                  </a:lnTo>
                  <a:lnTo>
                    <a:pt x="1734" y="387"/>
                  </a:lnTo>
                  <a:lnTo>
                    <a:pt x="1542" y="121"/>
                  </a:lnTo>
                  <a:lnTo>
                    <a:pt x="1262" y="325"/>
                  </a:lnTo>
                  <a:lnTo>
                    <a:pt x="1454" y="591"/>
                  </a:lnTo>
                  <a:lnTo>
                    <a:pt x="1326" y="758"/>
                  </a:lnTo>
                  <a:lnTo>
                    <a:pt x="1014" y="657"/>
                  </a:lnTo>
                  <a:lnTo>
                    <a:pt x="907" y="985"/>
                  </a:lnTo>
                  <a:lnTo>
                    <a:pt x="1219" y="1087"/>
                  </a:lnTo>
                  <a:lnTo>
                    <a:pt x="1214" y="1298"/>
                  </a:lnTo>
                  <a:lnTo>
                    <a:pt x="902" y="1399"/>
                  </a:lnTo>
                  <a:lnTo>
                    <a:pt x="1009" y="1728"/>
                  </a:lnTo>
                  <a:lnTo>
                    <a:pt x="1321" y="1627"/>
                  </a:lnTo>
                  <a:lnTo>
                    <a:pt x="1440" y="1801"/>
                  </a:lnTo>
                  <a:lnTo>
                    <a:pt x="1248" y="2066"/>
                  </a:lnTo>
                  <a:lnTo>
                    <a:pt x="1526" y="2269"/>
                  </a:lnTo>
                  <a:lnTo>
                    <a:pt x="1720" y="2004"/>
                  </a:lnTo>
                  <a:lnTo>
                    <a:pt x="1919" y="2075"/>
                  </a:lnTo>
                  <a:lnTo>
                    <a:pt x="1919" y="2402"/>
                  </a:lnTo>
                  <a:lnTo>
                    <a:pt x="2265" y="2403"/>
                  </a:lnTo>
                  <a:lnTo>
                    <a:pt x="2265" y="2075"/>
                  </a:lnTo>
                  <a:lnTo>
                    <a:pt x="2467" y="2015"/>
                  </a:lnTo>
                  <a:lnTo>
                    <a:pt x="2660" y="2281"/>
                  </a:lnTo>
                  <a:lnTo>
                    <a:pt x="2940" y="2077"/>
                  </a:lnTo>
                  <a:lnTo>
                    <a:pt x="2747" y="1811"/>
                  </a:lnTo>
                  <a:lnTo>
                    <a:pt x="2876" y="1645"/>
                  </a:lnTo>
                  <a:lnTo>
                    <a:pt x="3188" y="1746"/>
                  </a:lnTo>
                  <a:lnTo>
                    <a:pt x="3295" y="1416"/>
                  </a:lnTo>
                  <a:lnTo>
                    <a:pt x="2983" y="1315"/>
                  </a:lnTo>
                  <a:lnTo>
                    <a:pt x="2988" y="1104"/>
                  </a:lnTo>
                  <a:close/>
                  <a:moveTo>
                    <a:pt x="2101" y="1621"/>
                  </a:moveTo>
                  <a:lnTo>
                    <a:pt x="2101" y="1621"/>
                  </a:lnTo>
                  <a:lnTo>
                    <a:pt x="2079" y="1620"/>
                  </a:lnTo>
                  <a:lnTo>
                    <a:pt x="2058" y="1619"/>
                  </a:lnTo>
                  <a:lnTo>
                    <a:pt x="2037" y="1616"/>
                  </a:lnTo>
                  <a:lnTo>
                    <a:pt x="2016" y="1612"/>
                  </a:lnTo>
                  <a:lnTo>
                    <a:pt x="1996" y="1608"/>
                  </a:lnTo>
                  <a:lnTo>
                    <a:pt x="1976" y="1601"/>
                  </a:lnTo>
                  <a:lnTo>
                    <a:pt x="1957" y="1595"/>
                  </a:lnTo>
                  <a:lnTo>
                    <a:pt x="1937" y="1588"/>
                  </a:lnTo>
                  <a:lnTo>
                    <a:pt x="1919" y="1579"/>
                  </a:lnTo>
                  <a:lnTo>
                    <a:pt x="1901" y="1570"/>
                  </a:lnTo>
                  <a:lnTo>
                    <a:pt x="1884" y="1560"/>
                  </a:lnTo>
                  <a:lnTo>
                    <a:pt x="1866" y="1549"/>
                  </a:lnTo>
                  <a:lnTo>
                    <a:pt x="1850" y="1538"/>
                  </a:lnTo>
                  <a:lnTo>
                    <a:pt x="1834" y="1525"/>
                  </a:lnTo>
                  <a:lnTo>
                    <a:pt x="1819" y="1512"/>
                  </a:lnTo>
                  <a:lnTo>
                    <a:pt x="1804" y="1498"/>
                  </a:lnTo>
                  <a:lnTo>
                    <a:pt x="1790" y="1483"/>
                  </a:lnTo>
                  <a:lnTo>
                    <a:pt x="1777" y="1468"/>
                  </a:lnTo>
                  <a:lnTo>
                    <a:pt x="1764" y="1452"/>
                  </a:lnTo>
                  <a:lnTo>
                    <a:pt x="1753" y="1436"/>
                  </a:lnTo>
                  <a:lnTo>
                    <a:pt x="1742" y="1418"/>
                  </a:lnTo>
                  <a:lnTo>
                    <a:pt x="1732" y="1401"/>
                  </a:lnTo>
                  <a:lnTo>
                    <a:pt x="1723" y="1383"/>
                  </a:lnTo>
                  <a:lnTo>
                    <a:pt x="1714" y="1365"/>
                  </a:lnTo>
                  <a:lnTo>
                    <a:pt x="1707" y="1345"/>
                  </a:lnTo>
                  <a:lnTo>
                    <a:pt x="1700" y="1326"/>
                  </a:lnTo>
                  <a:lnTo>
                    <a:pt x="1694" y="1306"/>
                  </a:lnTo>
                  <a:lnTo>
                    <a:pt x="1690" y="1286"/>
                  </a:lnTo>
                  <a:lnTo>
                    <a:pt x="1686" y="1265"/>
                  </a:lnTo>
                  <a:lnTo>
                    <a:pt x="1683" y="1244"/>
                  </a:lnTo>
                  <a:lnTo>
                    <a:pt x="1682" y="1223"/>
                  </a:lnTo>
                  <a:lnTo>
                    <a:pt x="1681" y="1201"/>
                  </a:lnTo>
                  <a:lnTo>
                    <a:pt x="1681" y="1201"/>
                  </a:lnTo>
                  <a:lnTo>
                    <a:pt x="1682" y="1179"/>
                  </a:lnTo>
                  <a:lnTo>
                    <a:pt x="1683" y="1158"/>
                  </a:lnTo>
                  <a:lnTo>
                    <a:pt x="1686" y="1137"/>
                  </a:lnTo>
                  <a:lnTo>
                    <a:pt x="1690" y="1117"/>
                  </a:lnTo>
                  <a:lnTo>
                    <a:pt x="1694" y="1096"/>
                  </a:lnTo>
                  <a:lnTo>
                    <a:pt x="1700" y="1077"/>
                  </a:lnTo>
                  <a:lnTo>
                    <a:pt x="1707" y="1057"/>
                  </a:lnTo>
                  <a:lnTo>
                    <a:pt x="1714" y="1037"/>
                  </a:lnTo>
                  <a:lnTo>
                    <a:pt x="1723" y="1019"/>
                  </a:lnTo>
                  <a:lnTo>
                    <a:pt x="1732" y="1001"/>
                  </a:lnTo>
                  <a:lnTo>
                    <a:pt x="1742" y="984"/>
                  </a:lnTo>
                  <a:lnTo>
                    <a:pt x="1753" y="966"/>
                  </a:lnTo>
                  <a:lnTo>
                    <a:pt x="1764" y="950"/>
                  </a:lnTo>
                  <a:lnTo>
                    <a:pt x="1777" y="935"/>
                  </a:lnTo>
                  <a:lnTo>
                    <a:pt x="1790" y="919"/>
                  </a:lnTo>
                  <a:lnTo>
                    <a:pt x="1804" y="905"/>
                  </a:lnTo>
                  <a:lnTo>
                    <a:pt x="1819" y="890"/>
                  </a:lnTo>
                  <a:lnTo>
                    <a:pt x="1834" y="877"/>
                  </a:lnTo>
                  <a:lnTo>
                    <a:pt x="1850" y="865"/>
                  </a:lnTo>
                  <a:lnTo>
                    <a:pt x="1866" y="853"/>
                  </a:lnTo>
                  <a:lnTo>
                    <a:pt x="1884" y="842"/>
                  </a:lnTo>
                  <a:lnTo>
                    <a:pt x="1901" y="833"/>
                  </a:lnTo>
                  <a:lnTo>
                    <a:pt x="1919" y="823"/>
                  </a:lnTo>
                  <a:lnTo>
                    <a:pt x="1937" y="814"/>
                  </a:lnTo>
                  <a:lnTo>
                    <a:pt x="1957" y="807"/>
                  </a:lnTo>
                  <a:lnTo>
                    <a:pt x="1976" y="801"/>
                  </a:lnTo>
                  <a:lnTo>
                    <a:pt x="1996" y="795"/>
                  </a:lnTo>
                  <a:lnTo>
                    <a:pt x="2016" y="790"/>
                  </a:lnTo>
                  <a:lnTo>
                    <a:pt x="2037" y="786"/>
                  </a:lnTo>
                  <a:lnTo>
                    <a:pt x="2058" y="783"/>
                  </a:lnTo>
                  <a:lnTo>
                    <a:pt x="2079" y="782"/>
                  </a:lnTo>
                  <a:lnTo>
                    <a:pt x="2101" y="781"/>
                  </a:lnTo>
                  <a:lnTo>
                    <a:pt x="2101" y="781"/>
                  </a:lnTo>
                  <a:lnTo>
                    <a:pt x="2122" y="782"/>
                  </a:lnTo>
                  <a:lnTo>
                    <a:pt x="2144" y="783"/>
                  </a:lnTo>
                  <a:lnTo>
                    <a:pt x="2165" y="786"/>
                  </a:lnTo>
                  <a:lnTo>
                    <a:pt x="2185" y="790"/>
                  </a:lnTo>
                  <a:lnTo>
                    <a:pt x="2206" y="795"/>
                  </a:lnTo>
                  <a:lnTo>
                    <a:pt x="2225" y="801"/>
                  </a:lnTo>
                  <a:lnTo>
                    <a:pt x="2245" y="807"/>
                  </a:lnTo>
                  <a:lnTo>
                    <a:pt x="2265" y="814"/>
                  </a:lnTo>
                  <a:lnTo>
                    <a:pt x="2283" y="823"/>
                  </a:lnTo>
                  <a:lnTo>
                    <a:pt x="2301" y="833"/>
                  </a:lnTo>
                  <a:lnTo>
                    <a:pt x="2318" y="842"/>
                  </a:lnTo>
                  <a:lnTo>
                    <a:pt x="2336" y="853"/>
                  </a:lnTo>
                  <a:lnTo>
                    <a:pt x="2352" y="865"/>
                  </a:lnTo>
                  <a:lnTo>
                    <a:pt x="2367" y="877"/>
                  </a:lnTo>
                  <a:lnTo>
                    <a:pt x="2383" y="890"/>
                  </a:lnTo>
                  <a:lnTo>
                    <a:pt x="2397" y="905"/>
                  </a:lnTo>
                  <a:lnTo>
                    <a:pt x="2412" y="919"/>
                  </a:lnTo>
                  <a:lnTo>
                    <a:pt x="2425" y="935"/>
                  </a:lnTo>
                  <a:lnTo>
                    <a:pt x="2437" y="950"/>
                  </a:lnTo>
                  <a:lnTo>
                    <a:pt x="2449" y="966"/>
                  </a:lnTo>
                  <a:lnTo>
                    <a:pt x="2460" y="984"/>
                  </a:lnTo>
                  <a:lnTo>
                    <a:pt x="2469" y="1001"/>
                  </a:lnTo>
                  <a:lnTo>
                    <a:pt x="2479" y="1019"/>
                  </a:lnTo>
                  <a:lnTo>
                    <a:pt x="2488" y="1037"/>
                  </a:lnTo>
                  <a:lnTo>
                    <a:pt x="2495" y="1057"/>
                  </a:lnTo>
                  <a:lnTo>
                    <a:pt x="2501" y="1077"/>
                  </a:lnTo>
                  <a:lnTo>
                    <a:pt x="2507" y="1096"/>
                  </a:lnTo>
                  <a:lnTo>
                    <a:pt x="2512" y="1117"/>
                  </a:lnTo>
                  <a:lnTo>
                    <a:pt x="2516" y="1137"/>
                  </a:lnTo>
                  <a:lnTo>
                    <a:pt x="2519" y="1158"/>
                  </a:lnTo>
                  <a:lnTo>
                    <a:pt x="2520" y="1179"/>
                  </a:lnTo>
                  <a:lnTo>
                    <a:pt x="2521" y="1201"/>
                  </a:lnTo>
                  <a:lnTo>
                    <a:pt x="2521" y="1201"/>
                  </a:lnTo>
                  <a:lnTo>
                    <a:pt x="2520" y="1223"/>
                  </a:lnTo>
                  <a:lnTo>
                    <a:pt x="2519" y="1244"/>
                  </a:lnTo>
                  <a:lnTo>
                    <a:pt x="2516" y="1265"/>
                  </a:lnTo>
                  <a:lnTo>
                    <a:pt x="2512" y="1286"/>
                  </a:lnTo>
                  <a:lnTo>
                    <a:pt x="2507" y="1306"/>
                  </a:lnTo>
                  <a:lnTo>
                    <a:pt x="2501" y="1326"/>
                  </a:lnTo>
                  <a:lnTo>
                    <a:pt x="2495" y="1345"/>
                  </a:lnTo>
                  <a:lnTo>
                    <a:pt x="2488" y="1365"/>
                  </a:lnTo>
                  <a:lnTo>
                    <a:pt x="2479" y="1383"/>
                  </a:lnTo>
                  <a:lnTo>
                    <a:pt x="2469" y="1401"/>
                  </a:lnTo>
                  <a:lnTo>
                    <a:pt x="2460" y="1418"/>
                  </a:lnTo>
                  <a:lnTo>
                    <a:pt x="2449" y="1436"/>
                  </a:lnTo>
                  <a:lnTo>
                    <a:pt x="2437" y="1452"/>
                  </a:lnTo>
                  <a:lnTo>
                    <a:pt x="2425" y="1468"/>
                  </a:lnTo>
                  <a:lnTo>
                    <a:pt x="2412" y="1483"/>
                  </a:lnTo>
                  <a:lnTo>
                    <a:pt x="2397" y="1498"/>
                  </a:lnTo>
                  <a:lnTo>
                    <a:pt x="2383" y="1512"/>
                  </a:lnTo>
                  <a:lnTo>
                    <a:pt x="2367" y="1525"/>
                  </a:lnTo>
                  <a:lnTo>
                    <a:pt x="2352" y="1538"/>
                  </a:lnTo>
                  <a:lnTo>
                    <a:pt x="2336" y="1549"/>
                  </a:lnTo>
                  <a:lnTo>
                    <a:pt x="2318" y="1560"/>
                  </a:lnTo>
                  <a:lnTo>
                    <a:pt x="2301" y="1570"/>
                  </a:lnTo>
                  <a:lnTo>
                    <a:pt x="2283" y="1579"/>
                  </a:lnTo>
                  <a:lnTo>
                    <a:pt x="2265" y="1588"/>
                  </a:lnTo>
                  <a:lnTo>
                    <a:pt x="2245" y="1595"/>
                  </a:lnTo>
                  <a:lnTo>
                    <a:pt x="2225" y="1601"/>
                  </a:lnTo>
                  <a:lnTo>
                    <a:pt x="2206" y="1608"/>
                  </a:lnTo>
                  <a:lnTo>
                    <a:pt x="2185" y="1612"/>
                  </a:lnTo>
                  <a:lnTo>
                    <a:pt x="2165" y="1616"/>
                  </a:lnTo>
                  <a:lnTo>
                    <a:pt x="2144" y="1619"/>
                  </a:lnTo>
                  <a:lnTo>
                    <a:pt x="2122" y="1620"/>
                  </a:lnTo>
                  <a:lnTo>
                    <a:pt x="2101" y="1621"/>
                  </a:lnTo>
                  <a:lnTo>
                    <a:pt x="2101" y="1621"/>
                  </a:lnTo>
                  <a:close/>
                  <a:moveTo>
                    <a:pt x="1460" y="2388"/>
                  </a:moveTo>
                  <a:lnTo>
                    <a:pt x="1395" y="2187"/>
                  </a:lnTo>
                  <a:lnTo>
                    <a:pt x="1204" y="2249"/>
                  </a:lnTo>
                  <a:lnTo>
                    <a:pt x="1132" y="2143"/>
                  </a:lnTo>
                  <a:lnTo>
                    <a:pt x="1250" y="1981"/>
                  </a:lnTo>
                  <a:lnTo>
                    <a:pt x="1079" y="1858"/>
                  </a:lnTo>
                  <a:lnTo>
                    <a:pt x="961" y="2019"/>
                  </a:lnTo>
                  <a:lnTo>
                    <a:pt x="840" y="1976"/>
                  </a:lnTo>
                  <a:lnTo>
                    <a:pt x="840" y="1776"/>
                  </a:lnTo>
                  <a:lnTo>
                    <a:pt x="630" y="1776"/>
                  </a:lnTo>
                  <a:lnTo>
                    <a:pt x="630" y="1976"/>
                  </a:lnTo>
                  <a:lnTo>
                    <a:pt x="506" y="2012"/>
                  </a:lnTo>
                  <a:lnTo>
                    <a:pt x="389" y="1852"/>
                  </a:lnTo>
                  <a:lnTo>
                    <a:pt x="219" y="1975"/>
                  </a:lnTo>
                  <a:lnTo>
                    <a:pt x="337" y="2137"/>
                  </a:lnTo>
                  <a:lnTo>
                    <a:pt x="258" y="2239"/>
                  </a:lnTo>
                  <a:lnTo>
                    <a:pt x="68" y="2177"/>
                  </a:lnTo>
                  <a:lnTo>
                    <a:pt x="3" y="2376"/>
                  </a:lnTo>
                  <a:lnTo>
                    <a:pt x="192" y="2438"/>
                  </a:lnTo>
                  <a:lnTo>
                    <a:pt x="189" y="2567"/>
                  </a:lnTo>
                  <a:lnTo>
                    <a:pt x="0" y="2629"/>
                  </a:lnTo>
                  <a:lnTo>
                    <a:pt x="65" y="2829"/>
                  </a:lnTo>
                  <a:lnTo>
                    <a:pt x="254" y="2768"/>
                  </a:lnTo>
                  <a:lnTo>
                    <a:pt x="327" y="2874"/>
                  </a:lnTo>
                  <a:lnTo>
                    <a:pt x="210" y="3034"/>
                  </a:lnTo>
                  <a:lnTo>
                    <a:pt x="380" y="3159"/>
                  </a:lnTo>
                  <a:lnTo>
                    <a:pt x="497" y="2997"/>
                  </a:lnTo>
                  <a:lnTo>
                    <a:pt x="619" y="3040"/>
                  </a:lnTo>
                  <a:lnTo>
                    <a:pt x="619" y="3240"/>
                  </a:lnTo>
                  <a:lnTo>
                    <a:pt x="830" y="3240"/>
                  </a:lnTo>
                  <a:lnTo>
                    <a:pt x="830" y="3040"/>
                  </a:lnTo>
                  <a:lnTo>
                    <a:pt x="953" y="3003"/>
                  </a:lnTo>
                  <a:lnTo>
                    <a:pt x="1069" y="3165"/>
                  </a:lnTo>
                  <a:lnTo>
                    <a:pt x="1240" y="3041"/>
                  </a:lnTo>
                  <a:lnTo>
                    <a:pt x="1123" y="2880"/>
                  </a:lnTo>
                  <a:lnTo>
                    <a:pt x="1201" y="2778"/>
                  </a:lnTo>
                  <a:lnTo>
                    <a:pt x="1391" y="2840"/>
                  </a:lnTo>
                  <a:lnTo>
                    <a:pt x="1456" y="2639"/>
                  </a:lnTo>
                  <a:lnTo>
                    <a:pt x="1266" y="2577"/>
                  </a:lnTo>
                  <a:lnTo>
                    <a:pt x="1270" y="2450"/>
                  </a:lnTo>
                  <a:lnTo>
                    <a:pt x="1460" y="2388"/>
                  </a:lnTo>
                  <a:close/>
                  <a:moveTo>
                    <a:pt x="718" y="2679"/>
                  </a:moveTo>
                  <a:lnTo>
                    <a:pt x="718" y="2679"/>
                  </a:lnTo>
                  <a:lnTo>
                    <a:pt x="701" y="2678"/>
                  </a:lnTo>
                  <a:lnTo>
                    <a:pt x="684" y="2676"/>
                  </a:lnTo>
                  <a:lnTo>
                    <a:pt x="668" y="2672"/>
                  </a:lnTo>
                  <a:lnTo>
                    <a:pt x="652" y="2666"/>
                  </a:lnTo>
                  <a:lnTo>
                    <a:pt x="637" y="2658"/>
                  </a:lnTo>
                  <a:lnTo>
                    <a:pt x="623" y="2650"/>
                  </a:lnTo>
                  <a:lnTo>
                    <a:pt x="609" y="2640"/>
                  </a:lnTo>
                  <a:lnTo>
                    <a:pt x="598" y="2630"/>
                  </a:lnTo>
                  <a:lnTo>
                    <a:pt x="587" y="2617"/>
                  </a:lnTo>
                  <a:lnTo>
                    <a:pt x="576" y="2604"/>
                  </a:lnTo>
                  <a:lnTo>
                    <a:pt x="568" y="2590"/>
                  </a:lnTo>
                  <a:lnTo>
                    <a:pt x="561" y="2575"/>
                  </a:lnTo>
                  <a:lnTo>
                    <a:pt x="555" y="2559"/>
                  </a:lnTo>
                  <a:lnTo>
                    <a:pt x="551" y="2543"/>
                  </a:lnTo>
                  <a:lnTo>
                    <a:pt x="549" y="2526"/>
                  </a:lnTo>
                  <a:lnTo>
                    <a:pt x="548" y="2508"/>
                  </a:lnTo>
                  <a:lnTo>
                    <a:pt x="548" y="2508"/>
                  </a:lnTo>
                  <a:lnTo>
                    <a:pt x="549" y="2491"/>
                  </a:lnTo>
                  <a:lnTo>
                    <a:pt x="551" y="2474"/>
                  </a:lnTo>
                  <a:lnTo>
                    <a:pt x="555" y="2458"/>
                  </a:lnTo>
                  <a:lnTo>
                    <a:pt x="561" y="2441"/>
                  </a:lnTo>
                  <a:lnTo>
                    <a:pt x="568" y="2427"/>
                  </a:lnTo>
                  <a:lnTo>
                    <a:pt x="576" y="2413"/>
                  </a:lnTo>
                  <a:lnTo>
                    <a:pt x="587" y="2399"/>
                  </a:lnTo>
                  <a:lnTo>
                    <a:pt x="598" y="2388"/>
                  </a:lnTo>
                  <a:lnTo>
                    <a:pt x="609" y="2376"/>
                  </a:lnTo>
                  <a:lnTo>
                    <a:pt x="623" y="2366"/>
                  </a:lnTo>
                  <a:lnTo>
                    <a:pt x="637" y="2358"/>
                  </a:lnTo>
                  <a:lnTo>
                    <a:pt x="652" y="2351"/>
                  </a:lnTo>
                  <a:lnTo>
                    <a:pt x="668" y="2345"/>
                  </a:lnTo>
                  <a:lnTo>
                    <a:pt x="684" y="2340"/>
                  </a:lnTo>
                  <a:lnTo>
                    <a:pt x="701" y="2338"/>
                  </a:lnTo>
                  <a:lnTo>
                    <a:pt x="718" y="2337"/>
                  </a:lnTo>
                  <a:lnTo>
                    <a:pt x="718" y="2337"/>
                  </a:lnTo>
                  <a:lnTo>
                    <a:pt x="736" y="2338"/>
                  </a:lnTo>
                  <a:lnTo>
                    <a:pt x="752" y="2340"/>
                  </a:lnTo>
                  <a:lnTo>
                    <a:pt x="769" y="2345"/>
                  </a:lnTo>
                  <a:lnTo>
                    <a:pt x="785" y="2351"/>
                  </a:lnTo>
                  <a:lnTo>
                    <a:pt x="800" y="2358"/>
                  </a:lnTo>
                  <a:lnTo>
                    <a:pt x="814" y="2366"/>
                  </a:lnTo>
                  <a:lnTo>
                    <a:pt x="828" y="2376"/>
                  </a:lnTo>
                  <a:lnTo>
                    <a:pt x="839" y="2388"/>
                  </a:lnTo>
                  <a:lnTo>
                    <a:pt x="850" y="2399"/>
                  </a:lnTo>
                  <a:lnTo>
                    <a:pt x="861" y="2413"/>
                  </a:lnTo>
                  <a:lnTo>
                    <a:pt x="869" y="2427"/>
                  </a:lnTo>
                  <a:lnTo>
                    <a:pt x="876" y="2441"/>
                  </a:lnTo>
                  <a:lnTo>
                    <a:pt x="882" y="2458"/>
                  </a:lnTo>
                  <a:lnTo>
                    <a:pt x="886" y="2474"/>
                  </a:lnTo>
                  <a:lnTo>
                    <a:pt x="888" y="2491"/>
                  </a:lnTo>
                  <a:lnTo>
                    <a:pt x="889" y="2508"/>
                  </a:lnTo>
                  <a:lnTo>
                    <a:pt x="889" y="2508"/>
                  </a:lnTo>
                  <a:lnTo>
                    <a:pt x="888" y="2526"/>
                  </a:lnTo>
                  <a:lnTo>
                    <a:pt x="886" y="2543"/>
                  </a:lnTo>
                  <a:lnTo>
                    <a:pt x="882" y="2559"/>
                  </a:lnTo>
                  <a:lnTo>
                    <a:pt x="876" y="2575"/>
                  </a:lnTo>
                  <a:lnTo>
                    <a:pt x="869" y="2590"/>
                  </a:lnTo>
                  <a:lnTo>
                    <a:pt x="861" y="2604"/>
                  </a:lnTo>
                  <a:lnTo>
                    <a:pt x="850" y="2617"/>
                  </a:lnTo>
                  <a:lnTo>
                    <a:pt x="839" y="2630"/>
                  </a:lnTo>
                  <a:lnTo>
                    <a:pt x="828" y="2640"/>
                  </a:lnTo>
                  <a:lnTo>
                    <a:pt x="814" y="2650"/>
                  </a:lnTo>
                  <a:lnTo>
                    <a:pt x="800" y="2658"/>
                  </a:lnTo>
                  <a:lnTo>
                    <a:pt x="785" y="2666"/>
                  </a:lnTo>
                  <a:lnTo>
                    <a:pt x="769" y="2672"/>
                  </a:lnTo>
                  <a:lnTo>
                    <a:pt x="752" y="2676"/>
                  </a:lnTo>
                  <a:lnTo>
                    <a:pt x="736" y="2678"/>
                  </a:lnTo>
                  <a:lnTo>
                    <a:pt x="718" y="2679"/>
                  </a:lnTo>
                  <a:lnTo>
                    <a:pt x="718" y="26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Group 13" descr="Clock icon."/>
          <p:cNvGrpSpPr/>
          <p:nvPr/>
        </p:nvGrpSpPr>
        <p:grpSpPr>
          <a:xfrm>
            <a:off x="6224775" y="2513279"/>
            <a:ext cx="2217058" cy="798918"/>
            <a:chOff x="6224775" y="2513279"/>
            <a:chExt cx="2217058" cy="798918"/>
          </a:xfrm>
        </p:grpSpPr>
        <p:sp>
          <p:nvSpPr>
            <p:cNvPr id="175" name="Freeform 17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4772340">
              <a:off x="7065855" y="1672199"/>
              <a:ext cx="455371" cy="2137531"/>
            </a:xfrm>
            <a:custGeom>
              <a:avLst/>
              <a:gdLst>
                <a:gd name="T0" fmla="*/ 6 w 490"/>
                <a:gd name="T1" fmla="*/ 2247 h 4288"/>
                <a:gd name="T2" fmla="*/ 2 w 490"/>
                <a:gd name="T3" fmla="*/ 2352 h 4288"/>
                <a:gd name="T4" fmla="*/ 0 w 490"/>
                <a:gd name="T5" fmla="*/ 2456 h 4288"/>
                <a:gd name="T6" fmla="*/ 4 w 490"/>
                <a:gd name="T7" fmla="*/ 2658 h 4288"/>
                <a:gd name="T8" fmla="*/ 17 w 490"/>
                <a:gd name="T9" fmla="*/ 2853 h 4288"/>
                <a:gd name="T10" fmla="*/ 36 w 490"/>
                <a:gd name="T11" fmla="*/ 3040 h 4288"/>
                <a:gd name="T12" fmla="*/ 63 w 490"/>
                <a:gd name="T13" fmla="*/ 3219 h 4288"/>
                <a:gd name="T14" fmla="*/ 96 w 490"/>
                <a:gd name="T15" fmla="*/ 3387 h 4288"/>
                <a:gd name="T16" fmla="*/ 133 w 490"/>
                <a:gd name="T17" fmla="*/ 3545 h 4288"/>
                <a:gd name="T18" fmla="*/ 173 w 490"/>
                <a:gd name="T19" fmla="*/ 3689 h 4288"/>
                <a:gd name="T20" fmla="*/ 215 w 490"/>
                <a:gd name="T21" fmla="*/ 3821 h 4288"/>
                <a:gd name="T22" fmla="*/ 259 w 490"/>
                <a:gd name="T23" fmla="*/ 3938 h 4288"/>
                <a:gd name="T24" fmla="*/ 302 w 490"/>
                <a:gd name="T25" fmla="*/ 4041 h 4288"/>
                <a:gd name="T26" fmla="*/ 345 w 490"/>
                <a:gd name="T27" fmla="*/ 4127 h 4288"/>
                <a:gd name="T28" fmla="*/ 385 w 490"/>
                <a:gd name="T29" fmla="*/ 4196 h 4288"/>
                <a:gd name="T30" fmla="*/ 423 w 490"/>
                <a:gd name="T31" fmla="*/ 4246 h 4288"/>
                <a:gd name="T32" fmla="*/ 439 w 490"/>
                <a:gd name="T33" fmla="*/ 4264 h 4288"/>
                <a:gd name="T34" fmla="*/ 455 w 490"/>
                <a:gd name="T35" fmla="*/ 4277 h 4288"/>
                <a:gd name="T36" fmla="*/ 469 w 490"/>
                <a:gd name="T37" fmla="*/ 4285 h 4288"/>
                <a:gd name="T38" fmla="*/ 483 w 490"/>
                <a:gd name="T39" fmla="*/ 4288 h 4288"/>
                <a:gd name="T40" fmla="*/ 486 w 490"/>
                <a:gd name="T41" fmla="*/ 4287 h 4288"/>
                <a:gd name="T42" fmla="*/ 490 w 490"/>
                <a:gd name="T43" fmla="*/ 4286 h 4288"/>
                <a:gd name="T44" fmla="*/ 487 w 490"/>
                <a:gd name="T45" fmla="*/ 3370 h 4288"/>
                <a:gd name="T46" fmla="*/ 479 w 490"/>
                <a:gd name="T47" fmla="*/ 2581 h 4288"/>
                <a:gd name="T48" fmla="*/ 466 w 490"/>
                <a:gd name="T49" fmla="*/ 1910 h 4288"/>
                <a:gd name="T50" fmla="*/ 452 w 490"/>
                <a:gd name="T51" fmla="*/ 1349 h 4288"/>
                <a:gd name="T52" fmla="*/ 435 w 490"/>
                <a:gd name="T53" fmla="*/ 886 h 4288"/>
                <a:gd name="T54" fmla="*/ 416 w 490"/>
                <a:gd name="T55" fmla="*/ 513 h 4288"/>
                <a:gd name="T56" fmla="*/ 398 w 490"/>
                <a:gd name="T57" fmla="*/ 221 h 4288"/>
                <a:gd name="T58" fmla="*/ 380 w 490"/>
                <a:gd name="T59" fmla="*/ 0 h 4288"/>
                <a:gd name="T60" fmla="*/ 368 w 490"/>
                <a:gd name="T61" fmla="*/ 40 h 4288"/>
                <a:gd name="T62" fmla="*/ 331 w 490"/>
                <a:gd name="T63" fmla="*/ 162 h 4288"/>
                <a:gd name="T64" fmla="*/ 284 w 490"/>
                <a:gd name="T65" fmla="*/ 342 h 4288"/>
                <a:gd name="T66" fmla="*/ 227 w 490"/>
                <a:gd name="T67" fmla="*/ 576 h 4288"/>
                <a:gd name="T68" fmla="*/ 185 w 490"/>
                <a:gd name="T69" fmla="*/ 786 h 4288"/>
                <a:gd name="T70" fmla="*/ 156 w 490"/>
                <a:gd name="T71" fmla="*/ 943 h 4288"/>
                <a:gd name="T72" fmla="*/ 127 w 490"/>
                <a:gd name="T73" fmla="*/ 1111 h 4288"/>
                <a:gd name="T74" fmla="*/ 100 w 490"/>
                <a:gd name="T75" fmla="*/ 1292 h 4288"/>
                <a:gd name="T76" fmla="*/ 74 w 490"/>
                <a:gd name="T77" fmla="*/ 1485 h 4288"/>
                <a:gd name="T78" fmla="*/ 51 w 490"/>
                <a:gd name="T79" fmla="*/ 1688 h 4288"/>
                <a:gd name="T80" fmla="*/ 30 w 490"/>
                <a:gd name="T81" fmla="*/ 1904 h 4288"/>
                <a:gd name="T82" fmla="*/ 14 w 490"/>
                <a:gd name="T83" fmla="*/ 2130 h 4288"/>
                <a:gd name="T84" fmla="*/ 6 w 490"/>
                <a:gd name="T85" fmla="*/ 2247 h 4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0" h="4288">
                  <a:moveTo>
                    <a:pt x="6" y="2247"/>
                  </a:moveTo>
                  <a:lnTo>
                    <a:pt x="6" y="2247"/>
                  </a:lnTo>
                  <a:lnTo>
                    <a:pt x="4" y="2300"/>
                  </a:lnTo>
                  <a:lnTo>
                    <a:pt x="2" y="2352"/>
                  </a:lnTo>
                  <a:lnTo>
                    <a:pt x="1" y="2404"/>
                  </a:lnTo>
                  <a:lnTo>
                    <a:pt x="0" y="2456"/>
                  </a:lnTo>
                  <a:lnTo>
                    <a:pt x="1" y="2557"/>
                  </a:lnTo>
                  <a:lnTo>
                    <a:pt x="4" y="2658"/>
                  </a:lnTo>
                  <a:lnTo>
                    <a:pt x="9" y="2757"/>
                  </a:lnTo>
                  <a:lnTo>
                    <a:pt x="17" y="2853"/>
                  </a:lnTo>
                  <a:lnTo>
                    <a:pt x="25" y="2948"/>
                  </a:lnTo>
                  <a:lnTo>
                    <a:pt x="36" y="3040"/>
                  </a:lnTo>
                  <a:lnTo>
                    <a:pt x="49" y="3130"/>
                  </a:lnTo>
                  <a:lnTo>
                    <a:pt x="63" y="3219"/>
                  </a:lnTo>
                  <a:lnTo>
                    <a:pt x="79" y="3304"/>
                  </a:lnTo>
                  <a:lnTo>
                    <a:pt x="96" y="3387"/>
                  </a:lnTo>
                  <a:lnTo>
                    <a:pt x="114" y="3467"/>
                  </a:lnTo>
                  <a:lnTo>
                    <a:pt x="133" y="3545"/>
                  </a:lnTo>
                  <a:lnTo>
                    <a:pt x="153" y="3618"/>
                  </a:lnTo>
                  <a:lnTo>
                    <a:pt x="173" y="3689"/>
                  </a:lnTo>
                  <a:lnTo>
                    <a:pt x="194" y="3756"/>
                  </a:lnTo>
                  <a:lnTo>
                    <a:pt x="215" y="3821"/>
                  </a:lnTo>
                  <a:lnTo>
                    <a:pt x="237" y="3882"/>
                  </a:lnTo>
                  <a:lnTo>
                    <a:pt x="259" y="3938"/>
                  </a:lnTo>
                  <a:lnTo>
                    <a:pt x="280" y="3992"/>
                  </a:lnTo>
                  <a:lnTo>
                    <a:pt x="302" y="4041"/>
                  </a:lnTo>
                  <a:lnTo>
                    <a:pt x="324" y="4086"/>
                  </a:lnTo>
                  <a:lnTo>
                    <a:pt x="345" y="4127"/>
                  </a:lnTo>
                  <a:lnTo>
                    <a:pt x="366" y="4163"/>
                  </a:lnTo>
                  <a:lnTo>
                    <a:pt x="385" y="4196"/>
                  </a:lnTo>
                  <a:lnTo>
                    <a:pt x="405" y="4224"/>
                  </a:lnTo>
                  <a:lnTo>
                    <a:pt x="423" y="4246"/>
                  </a:lnTo>
                  <a:lnTo>
                    <a:pt x="431" y="4256"/>
                  </a:lnTo>
                  <a:lnTo>
                    <a:pt x="439" y="4264"/>
                  </a:lnTo>
                  <a:lnTo>
                    <a:pt x="448" y="4271"/>
                  </a:lnTo>
                  <a:lnTo>
                    <a:pt x="455" y="4277"/>
                  </a:lnTo>
                  <a:lnTo>
                    <a:pt x="462" y="4282"/>
                  </a:lnTo>
                  <a:lnTo>
                    <a:pt x="469" y="4285"/>
                  </a:lnTo>
                  <a:lnTo>
                    <a:pt x="477" y="4287"/>
                  </a:lnTo>
                  <a:lnTo>
                    <a:pt x="483" y="4288"/>
                  </a:lnTo>
                  <a:lnTo>
                    <a:pt x="483" y="4288"/>
                  </a:lnTo>
                  <a:lnTo>
                    <a:pt x="486" y="4287"/>
                  </a:lnTo>
                  <a:lnTo>
                    <a:pt x="490" y="4286"/>
                  </a:lnTo>
                  <a:lnTo>
                    <a:pt x="490" y="4286"/>
                  </a:lnTo>
                  <a:lnTo>
                    <a:pt x="489" y="3811"/>
                  </a:lnTo>
                  <a:lnTo>
                    <a:pt x="487" y="3370"/>
                  </a:lnTo>
                  <a:lnTo>
                    <a:pt x="483" y="2960"/>
                  </a:lnTo>
                  <a:lnTo>
                    <a:pt x="479" y="2581"/>
                  </a:lnTo>
                  <a:lnTo>
                    <a:pt x="474" y="2232"/>
                  </a:lnTo>
                  <a:lnTo>
                    <a:pt x="466" y="1910"/>
                  </a:lnTo>
                  <a:lnTo>
                    <a:pt x="460" y="1617"/>
                  </a:lnTo>
                  <a:lnTo>
                    <a:pt x="452" y="1349"/>
                  </a:lnTo>
                  <a:lnTo>
                    <a:pt x="443" y="1106"/>
                  </a:lnTo>
                  <a:lnTo>
                    <a:pt x="435" y="886"/>
                  </a:lnTo>
                  <a:lnTo>
                    <a:pt x="426" y="690"/>
                  </a:lnTo>
                  <a:lnTo>
                    <a:pt x="416" y="513"/>
                  </a:lnTo>
                  <a:lnTo>
                    <a:pt x="407" y="358"/>
                  </a:lnTo>
                  <a:lnTo>
                    <a:pt x="398" y="221"/>
                  </a:lnTo>
                  <a:lnTo>
                    <a:pt x="388" y="103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368" y="40"/>
                  </a:lnTo>
                  <a:lnTo>
                    <a:pt x="351" y="94"/>
                  </a:lnTo>
                  <a:lnTo>
                    <a:pt x="331" y="162"/>
                  </a:lnTo>
                  <a:lnTo>
                    <a:pt x="308" y="244"/>
                  </a:lnTo>
                  <a:lnTo>
                    <a:pt x="284" y="342"/>
                  </a:lnTo>
                  <a:lnTo>
                    <a:pt x="257" y="452"/>
                  </a:lnTo>
                  <a:lnTo>
                    <a:pt x="227" y="576"/>
                  </a:lnTo>
                  <a:lnTo>
                    <a:pt x="199" y="713"/>
                  </a:lnTo>
                  <a:lnTo>
                    <a:pt x="185" y="786"/>
                  </a:lnTo>
                  <a:lnTo>
                    <a:pt x="169" y="863"/>
                  </a:lnTo>
                  <a:lnTo>
                    <a:pt x="156" y="943"/>
                  </a:lnTo>
                  <a:lnTo>
                    <a:pt x="141" y="1026"/>
                  </a:lnTo>
                  <a:lnTo>
                    <a:pt x="127" y="1111"/>
                  </a:lnTo>
                  <a:lnTo>
                    <a:pt x="113" y="1200"/>
                  </a:lnTo>
                  <a:lnTo>
                    <a:pt x="100" y="1292"/>
                  </a:lnTo>
                  <a:lnTo>
                    <a:pt x="86" y="1387"/>
                  </a:lnTo>
                  <a:lnTo>
                    <a:pt x="74" y="1485"/>
                  </a:lnTo>
                  <a:lnTo>
                    <a:pt x="62" y="1586"/>
                  </a:lnTo>
                  <a:lnTo>
                    <a:pt x="51" y="1688"/>
                  </a:lnTo>
                  <a:lnTo>
                    <a:pt x="41" y="1795"/>
                  </a:lnTo>
                  <a:lnTo>
                    <a:pt x="30" y="1904"/>
                  </a:lnTo>
                  <a:lnTo>
                    <a:pt x="22" y="2015"/>
                  </a:lnTo>
                  <a:lnTo>
                    <a:pt x="14" y="2130"/>
                  </a:lnTo>
                  <a:lnTo>
                    <a:pt x="6" y="2247"/>
                  </a:lnTo>
                  <a:lnTo>
                    <a:pt x="6" y="2247"/>
                  </a:lnTo>
                  <a:close/>
                </a:path>
              </a:pathLst>
            </a:custGeom>
            <a:solidFill>
              <a:srgbClr val="B7AB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17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4772340">
              <a:off x="7137904" y="2008269"/>
              <a:ext cx="455371" cy="2152486"/>
            </a:xfrm>
            <a:custGeom>
              <a:avLst/>
              <a:gdLst>
                <a:gd name="T0" fmla="*/ 490 w 490"/>
                <a:gd name="T1" fmla="*/ 2231 h 4318"/>
                <a:gd name="T2" fmla="*/ 489 w 490"/>
                <a:gd name="T3" fmla="*/ 2127 h 4318"/>
                <a:gd name="T4" fmla="*/ 485 w 490"/>
                <a:gd name="T5" fmla="*/ 2022 h 4318"/>
                <a:gd name="T6" fmla="*/ 469 w 490"/>
                <a:gd name="T7" fmla="*/ 1816 h 4318"/>
                <a:gd name="T8" fmla="*/ 446 w 490"/>
                <a:gd name="T9" fmla="*/ 1611 h 4318"/>
                <a:gd name="T10" fmla="*/ 415 w 490"/>
                <a:gd name="T11" fmla="*/ 1412 h 4318"/>
                <a:gd name="T12" fmla="*/ 379 w 490"/>
                <a:gd name="T13" fmla="*/ 1220 h 4318"/>
                <a:gd name="T14" fmla="*/ 339 w 490"/>
                <a:gd name="T15" fmla="*/ 1035 h 4318"/>
                <a:gd name="T16" fmla="*/ 295 w 490"/>
                <a:gd name="T17" fmla="*/ 861 h 4318"/>
                <a:gd name="T18" fmla="*/ 250 w 490"/>
                <a:gd name="T19" fmla="*/ 698 h 4318"/>
                <a:gd name="T20" fmla="*/ 206 w 490"/>
                <a:gd name="T21" fmla="*/ 547 h 4318"/>
                <a:gd name="T22" fmla="*/ 162 w 490"/>
                <a:gd name="T23" fmla="*/ 412 h 4318"/>
                <a:gd name="T24" fmla="*/ 86 w 490"/>
                <a:gd name="T25" fmla="*/ 192 h 4318"/>
                <a:gd name="T26" fmla="*/ 31 w 490"/>
                <a:gd name="T27" fmla="*/ 50 h 4318"/>
                <a:gd name="T28" fmla="*/ 10 w 490"/>
                <a:gd name="T29" fmla="*/ 0 h 4318"/>
                <a:gd name="T30" fmla="*/ 0 w 490"/>
                <a:gd name="T31" fmla="*/ 32 h 4318"/>
                <a:gd name="T32" fmla="*/ 18 w 490"/>
                <a:gd name="T33" fmla="*/ 253 h 4318"/>
                <a:gd name="T34" fmla="*/ 36 w 490"/>
                <a:gd name="T35" fmla="*/ 545 h 4318"/>
                <a:gd name="T36" fmla="*/ 55 w 490"/>
                <a:gd name="T37" fmla="*/ 918 h 4318"/>
                <a:gd name="T38" fmla="*/ 72 w 490"/>
                <a:gd name="T39" fmla="*/ 1381 h 4318"/>
                <a:gd name="T40" fmla="*/ 86 w 490"/>
                <a:gd name="T41" fmla="*/ 1942 h 4318"/>
                <a:gd name="T42" fmla="*/ 99 w 490"/>
                <a:gd name="T43" fmla="*/ 2613 h 4318"/>
                <a:gd name="T44" fmla="*/ 107 w 490"/>
                <a:gd name="T45" fmla="*/ 3402 h 4318"/>
                <a:gd name="T46" fmla="*/ 110 w 490"/>
                <a:gd name="T47" fmla="*/ 4318 h 4318"/>
                <a:gd name="T48" fmla="*/ 115 w 490"/>
                <a:gd name="T49" fmla="*/ 4316 h 4318"/>
                <a:gd name="T50" fmla="*/ 128 w 490"/>
                <a:gd name="T51" fmla="*/ 4307 h 4318"/>
                <a:gd name="T52" fmla="*/ 141 w 490"/>
                <a:gd name="T53" fmla="*/ 4293 h 4318"/>
                <a:gd name="T54" fmla="*/ 161 w 490"/>
                <a:gd name="T55" fmla="*/ 4263 h 4318"/>
                <a:gd name="T56" fmla="*/ 190 w 490"/>
                <a:gd name="T57" fmla="*/ 4206 h 4318"/>
                <a:gd name="T58" fmla="*/ 221 w 490"/>
                <a:gd name="T59" fmla="*/ 4131 h 4318"/>
                <a:gd name="T60" fmla="*/ 252 w 490"/>
                <a:gd name="T61" fmla="*/ 4039 h 4318"/>
                <a:gd name="T62" fmla="*/ 284 w 490"/>
                <a:gd name="T63" fmla="*/ 3932 h 4318"/>
                <a:gd name="T64" fmla="*/ 315 w 490"/>
                <a:gd name="T65" fmla="*/ 3809 h 4318"/>
                <a:gd name="T66" fmla="*/ 346 w 490"/>
                <a:gd name="T67" fmla="*/ 3674 h 4318"/>
                <a:gd name="T68" fmla="*/ 375 w 490"/>
                <a:gd name="T69" fmla="*/ 3526 h 4318"/>
                <a:gd name="T70" fmla="*/ 402 w 490"/>
                <a:gd name="T71" fmla="*/ 3366 h 4318"/>
                <a:gd name="T72" fmla="*/ 427 w 490"/>
                <a:gd name="T73" fmla="*/ 3197 h 4318"/>
                <a:gd name="T74" fmla="*/ 448 w 490"/>
                <a:gd name="T75" fmla="*/ 3017 h 4318"/>
                <a:gd name="T76" fmla="*/ 465 w 490"/>
                <a:gd name="T77" fmla="*/ 2830 h 4318"/>
                <a:gd name="T78" fmla="*/ 479 w 490"/>
                <a:gd name="T79" fmla="*/ 2636 h 4318"/>
                <a:gd name="T80" fmla="*/ 487 w 490"/>
                <a:gd name="T81" fmla="*/ 2436 h 4318"/>
                <a:gd name="T82" fmla="*/ 490 w 490"/>
                <a:gd name="T83" fmla="*/ 2231 h 4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0" h="4318">
                  <a:moveTo>
                    <a:pt x="490" y="2231"/>
                  </a:moveTo>
                  <a:lnTo>
                    <a:pt x="490" y="2231"/>
                  </a:lnTo>
                  <a:lnTo>
                    <a:pt x="490" y="2179"/>
                  </a:lnTo>
                  <a:lnTo>
                    <a:pt x="489" y="2127"/>
                  </a:lnTo>
                  <a:lnTo>
                    <a:pt x="487" y="2074"/>
                  </a:lnTo>
                  <a:lnTo>
                    <a:pt x="485" y="2022"/>
                  </a:lnTo>
                  <a:lnTo>
                    <a:pt x="479" y="1919"/>
                  </a:lnTo>
                  <a:lnTo>
                    <a:pt x="469" y="1816"/>
                  </a:lnTo>
                  <a:lnTo>
                    <a:pt x="459" y="1713"/>
                  </a:lnTo>
                  <a:lnTo>
                    <a:pt x="446" y="1611"/>
                  </a:lnTo>
                  <a:lnTo>
                    <a:pt x="431" y="1512"/>
                  </a:lnTo>
                  <a:lnTo>
                    <a:pt x="415" y="1412"/>
                  </a:lnTo>
                  <a:lnTo>
                    <a:pt x="398" y="1315"/>
                  </a:lnTo>
                  <a:lnTo>
                    <a:pt x="379" y="1220"/>
                  </a:lnTo>
                  <a:lnTo>
                    <a:pt x="359" y="1126"/>
                  </a:lnTo>
                  <a:lnTo>
                    <a:pt x="339" y="1035"/>
                  </a:lnTo>
                  <a:lnTo>
                    <a:pt x="317" y="947"/>
                  </a:lnTo>
                  <a:lnTo>
                    <a:pt x="295" y="861"/>
                  </a:lnTo>
                  <a:lnTo>
                    <a:pt x="273" y="778"/>
                  </a:lnTo>
                  <a:lnTo>
                    <a:pt x="250" y="698"/>
                  </a:lnTo>
                  <a:lnTo>
                    <a:pt x="229" y="621"/>
                  </a:lnTo>
                  <a:lnTo>
                    <a:pt x="206" y="547"/>
                  </a:lnTo>
                  <a:lnTo>
                    <a:pt x="184" y="478"/>
                  </a:lnTo>
                  <a:lnTo>
                    <a:pt x="162" y="412"/>
                  </a:lnTo>
                  <a:lnTo>
                    <a:pt x="122" y="293"/>
                  </a:lnTo>
                  <a:lnTo>
                    <a:pt x="86" y="192"/>
                  </a:lnTo>
                  <a:lnTo>
                    <a:pt x="55" y="110"/>
                  </a:lnTo>
                  <a:lnTo>
                    <a:pt x="31" y="5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8" y="135"/>
                  </a:lnTo>
                  <a:lnTo>
                    <a:pt x="18" y="253"/>
                  </a:lnTo>
                  <a:lnTo>
                    <a:pt x="27" y="390"/>
                  </a:lnTo>
                  <a:lnTo>
                    <a:pt x="36" y="545"/>
                  </a:lnTo>
                  <a:lnTo>
                    <a:pt x="46" y="722"/>
                  </a:lnTo>
                  <a:lnTo>
                    <a:pt x="55" y="918"/>
                  </a:lnTo>
                  <a:lnTo>
                    <a:pt x="63" y="1138"/>
                  </a:lnTo>
                  <a:lnTo>
                    <a:pt x="72" y="1381"/>
                  </a:lnTo>
                  <a:lnTo>
                    <a:pt x="80" y="1649"/>
                  </a:lnTo>
                  <a:lnTo>
                    <a:pt x="86" y="1942"/>
                  </a:lnTo>
                  <a:lnTo>
                    <a:pt x="94" y="2264"/>
                  </a:lnTo>
                  <a:lnTo>
                    <a:pt x="99" y="2613"/>
                  </a:lnTo>
                  <a:lnTo>
                    <a:pt x="103" y="2992"/>
                  </a:lnTo>
                  <a:lnTo>
                    <a:pt x="107" y="3402"/>
                  </a:lnTo>
                  <a:lnTo>
                    <a:pt x="109" y="3843"/>
                  </a:lnTo>
                  <a:lnTo>
                    <a:pt x="110" y="4318"/>
                  </a:lnTo>
                  <a:lnTo>
                    <a:pt x="110" y="4318"/>
                  </a:lnTo>
                  <a:lnTo>
                    <a:pt x="115" y="4316"/>
                  </a:lnTo>
                  <a:lnTo>
                    <a:pt x="122" y="4312"/>
                  </a:lnTo>
                  <a:lnTo>
                    <a:pt x="128" y="4307"/>
                  </a:lnTo>
                  <a:lnTo>
                    <a:pt x="134" y="4300"/>
                  </a:lnTo>
                  <a:lnTo>
                    <a:pt x="141" y="4293"/>
                  </a:lnTo>
                  <a:lnTo>
                    <a:pt x="148" y="4284"/>
                  </a:lnTo>
                  <a:lnTo>
                    <a:pt x="161" y="4263"/>
                  </a:lnTo>
                  <a:lnTo>
                    <a:pt x="176" y="4236"/>
                  </a:lnTo>
                  <a:lnTo>
                    <a:pt x="190" y="4206"/>
                  </a:lnTo>
                  <a:lnTo>
                    <a:pt x="206" y="4170"/>
                  </a:lnTo>
                  <a:lnTo>
                    <a:pt x="221" y="4131"/>
                  </a:lnTo>
                  <a:lnTo>
                    <a:pt x="237" y="4087"/>
                  </a:lnTo>
                  <a:lnTo>
                    <a:pt x="252" y="4039"/>
                  </a:lnTo>
                  <a:lnTo>
                    <a:pt x="268" y="3988"/>
                  </a:lnTo>
                  <a:lnTo>
                    <a:pt x="284" y="3932"/>
                  </a:lnTo>
                  <a:lnTo>
                    <a:pt x="299" y="3873"/>
                  </a:lnTo>
                  <a:lnTo>
                    <a:pt x="315" y="3809"/>
                  </a:lnTo>
                  <a:lnTo>
                    <a:pt x="330" y="3744"/>
                  </a:lnTo>
                  <a:lnTo>
                    <a:pt x="346" y="3674"/>
                  </a:lnTo>
                  <a:lnTo>
                    <a:pt x="360" y="3602"/>
                  </a:lnTo>
                  <a:lnTo>
                    <a:pt x="375" y="3526"/>
                  </a:lnTo>
                  <a:lnTo>
                    <a:pt x="388" y="3447"/>
                  </a:lnTo>
                  <a:lnTo>
                    <a:pt x="402" y="3366"/>
                  </a:lnTo>
                  <a:lnTo>
                    <a:pt x="414" y="3283"/>
                  </a:lnTo>
                  <a:lnTo>
                    <a:pt x="427" y="3197"/>
                  </a:lnTo>
                  <a:lnTo>
                    <a:pt x="437" y="3108"/>
                  </a:lnTo>
                  <a:lnTo>
                    <a:pt x="448" y="3017"/>
                  </a:lnTo>
                  <a:lnTo>
                    <a:pt x="457" y="2925"/>
                  </a:lnTo>
                  <a:lnTo>
                    <a:pt x="465" y="2830"/>
                  </a:lnTo>
                  <a:lnTo>
                    <a:pt x="473" y="2734"/>
                  </a:lnTo>
                  <a:lnTo>
                    <a:pt x="479" y="2636"/>
                  </a:lnTo>
                  <a:lnTo>
                    <a:pt x="484" y="2536"/>
                  </a:lnTo>
                  <a:lnTo>
                    <a:pt x="487" y="2436"/>
                  </a:lnTo>
                  <a:lnTo>
                    <a:pt x="489" y="2334"/>
                  </a:lnTo>
                  <a:lnTo>
                    <a:pt x="490" y="2231"/>
                  </a:lnTo>
                  <a:lnTo>
                    <a:pt x="490" y="2231"/>
                  </a:lnTo>
                  <a:close/>
                </a:path>
              </a:pathLst>
            </a:custGeom>
            <a:solidFill>
              <a:srgbClr val="C7BA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37" name="Group 482"/>
            <p:cNvGrpSpPr/>
            <p:nvPr/>
          </p:nvGrpSpPr>
          <p:grpSpPr>
            <a:xfrm>
              <a:off x="7005244" y="2576242"/>
              <a:ext cx="524267" cy="624948"/>
              <a:chOff x="2043113" y="4500563"/>
              <a:chExt cx="239713" cy="285750"/>
            </a:xfrm>
            <a:solidFill>
              <a:srgbClr val="FFFFFF"/>
            </a:solidFill>
            <a:effectLst/>
          </p:grpSpPr>
          <p:sp>
            <p:nvSpPr>
              <p:cNvPr id="238" name="Freeform 3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9463" y="4545013"/>
                <a:ext cx="228600" cy="228600"/>
              </a:xfrm>
              <a:custGeom>
                <a:avLst/>
                <a:gdLst/>
                <a:ahLst/>
                <a:cxnLst>
                  <a:cxn ang="0">
                    <a:pos x="1" y="194"/>
                  </a:cxn>
                  <a:cxn ang="0">
                    <a:pos x="17" y="132"/>
                  </a:cxn>
                  <a:cxn ang="0">
                    <a:pos x="50" y="78"/>
                  </a:cxn>
                  <a:cxn ang="0">
                    <a:pos x="96" y="36"/>
                  </a:cxn>
                  <a:cxn ang="0">
                    <a:pos x="152" y="9"/>
                  </a:cxn>
                  <a:cxn ang="0">
                    <a:pos x="217" y="0"/>
                  </a:cxn>
                  <a:cxn ang="0">
                    <a:pos x="238" y="1"/>
                  </a:cxn>
                  <a:cxn ang="0">
                    <a:pos x="301" y="17"/>
                  </a:cxn>
                  <a:cxn ang="0">
                    <a:pos x="354" y="49"/>
                  </a:cxn>
                  <a:cxn ang="0">
                    <a:pos x="396" y="96"/>
                  </a:cxn>
                  <a:cxn ang="0">
                    <a:pos x="422" y="152"/>
                  </a:cxn>
                  <a:cxn ang="0">
                    <a:pos x="432" y="216"/>
                  </a:cxn>
                  <a:cxn ang="0">
                    <a:pos x="431" y="238"/>
                  </a:cxn>
                  <a:cxn ang="0">
                    <a:pos x="415" y="300"/>
                  </a:cxn>
                  <a:cxn ang="0">
                    <a:pos x="383" y="353"/>
                  </a:cxn>
                  <a:cxn ang="0">
                    <a:pos x="337" y="395"/>
                  </a:cxn>
                  <a:cxn ang="0">
                    <a:pos x="280" y="422"/>
                  </a:cxn>
                  <a:cxn ang="0">
                    <a:pos x="217" y="432"/>
                  </a:cxn>
                  <a:cxn ang="0">
                    <a:pos x="194" y="431"/>
                  </a:cxn>
                  <a:cxn ang="0">
                    <a:pos x="133" y="415"/>
                  </a:cxn>
                  <a:cxn ang="0">
                    <a:pos x="79" y="382"/>
                  </a:cxn>
                  <a:cxn ang="0">
                    <a:pos x="37" y="337"/>
                  </a:cxn>
                  <a:cxn ang="0">
                    <a:pos x="10" y="280"/>
                  </a:cxn>
                  <a:cxn ang="0">
                    <a:pos x="0" y="216"/>
                  </a:cxn>
                  <a:cxn ang="0">
                    <a:pos x="49" y="216"/>
                  </a:cxn>
                  <a:cxn ang="0">
                    <a:pos x="56" y="266"/>
                  </a:cxn>
                  <a:cxn ang="0">
                    <a:pos x="77" y="310"/>
                  </a:cxn>
                  <a:cxn ang="0">
                    <a:pos x="110" y="346"/>
                  </a:cxn>
                  <a:cxn ang="0">
                    <a:pos x="151" y="370"/>
                  </a:cxn>
                  <a:cxn ang="0">
                    <a:pos x="199" y="383"/>
                  </a:cxn>
                  <a:cxn ang="0">
                    <a:pos x="217" y="383"/>
                  </a:cxn>
                  <a:cxn ang="0">
                    <a:pos x="266" y="376"/>
                  </a:cxn>
                  <a:cxn ang="0">
                    <a:pos x="310" y="355"/>
                  </a:cxn>
                  <a:cxn ang="0">
                    <a:pos x="346" y="323"/>
                  </a:cxn>
                  <a:cxn ang="0">
                    <a:pos x="371" y="281"/>
                  </a:cxn>
                  <a:cxn ang="0">
                    <a:pos x="384" y="233"/>
                  </a:cxn>
                  <a:cxn ang="0">
                    <a:pos x="384" y="216"/>
                  </a:cxn>
                  <a:cxn ang="0">
                    <a:pos x="376" y="166"/>
                  </a:cxn>
                  <a:cxn ang="0">
                    <a:pos x="356" y="122"/>
                  </a:cxn>
                  <a:cxn ang="0">
                    <a:pos x="323" y="86"/>
                  </a:cxn>
                  <a:cxn ang="0">
                    <a:pos x="281" y="61"/>
                  </a:cxn>
                  <a:cxn ang="0">
                    <a:pos x="234" y="49"/>
                  </a:cxn>
                  <a:cxn ang="0">
                    <a:pos x="217" y="48"/>
                  </a:cxn>
                  <a:cxn ang="0">
                    <a:pos x="166" y="56"/>
                  </a:cxn>
                  <a:cxn ang="0">
                    <a:pos x="123" y="76"/>
                  </a:cxn>
                  <a:cxn ang="0">
                    <a:pos x="86" y="110"/>
                  </a:cxn>
                  <a:cxn ang="0">
                    <a:pos x="62" y="151"/>
                  </a:cxn>
                  <a:cxn ang="0">
                    <a:pos x="50" y="199"/>
                  </a:cxn>
                </a:cxnLst>
                <a:rect l="0" t="0" r="r" b="b"/>
                <a:pathLst>
                  <a:path w="432" h="432">
                    <a:moveTo>
                      <a:pt x="0" y="216"/>
                    </a:moveTo>
                    <a:lnTo>
                      <a:pt x="0" y="216"/>
                    </a:lnTo>
                    <a:lnTo>
                      <a:pt x="1" y="194"/>
                    </a:lnTo>
                    <a:lnTo>
                      <a:pt x="4" y="172"/>
                    </a:lnTo>
                    <a:lnTo>
                      <a:pt x="10" y="152"/>
                    </a:lnTo>
                    <a:lnTo>
                      <a:pt x="17" y="132"/>
                    </a:lnTo>
                    <a:lnTo>
                      <a:pt x="26" y="113"/>
                    </a:lnTo>
                    <a:lnTo>
                      <a:pt x="37" y="96"/>
                    </a:lnTo>
                    <a:lnTo>
                      <a:pt x="50" y="78"/>
                    </a:lnTo>
                    <a:lnTo>
                      <a:pt x="64" y="63"/>
                    </a:lnTo>
                    <a:lnTo>
                      <a:pt x="79" y="49"/>
                    </a:lnTo>
                    <a:lnTo>
                      <a:pt x="96" y="36"/>
                    </a:lnTo>
                    <a:lnTo>
                      <a:pt x="113" y="26"/>
                    </a:lnTo>
                    <a:lnTo>
                      <a:pt x="133" y="17"/>
                    </a:lnTo>
                    <a:lnTo>
                      <a:pt x="152" y="9"/>
                    </a:lnTo>
                    <a:lnTo>
                      <a:pt x="173" y="4"/>
                    </a:lnTo>
                    <a:lnTo>
                      <a:pt x="194" y="1"/>
                    </a:lnTo>
                    <a:lnTo>
                      <a:pt x="217" y="0"/>
                    </a:lnTo>
                    <a:lnTo>
                      <a:pt x="217" y="0"/>
                    </a:lnTo>
                    <a:lnTo>
                      <a:pt x="217" y="0"/>
                    </a:lnTo>
                    <a:lnTo>
                      <a:pt x="238" y="1"/>
                    </a:lnTo>
                    <a:lnTo>
                      <a:pt x="260" y="4"/>
                    </a:lnTo>
                    <a:lnTo>
                      <a:pt x="280" y="9"/>
                    </a:lnTo>
                    <a:lnTo>
                      <a:pt x="301" y="17"/>
                    </a:lnTo>
                    <a:lnTo>
                      <a:pt x="319" y="26"/>
                    </a:lnTo>
                    <a:lnTo>
                      <a:pt x="337" y="36"/>
                    </a:lnTo>
                    <a:lnTo>
                      <a:pt x="354" y="49"/>
                    </a:lnTo>
                    <a:lnTo>
                      <a:pt x="369" y="63"/>
                    </a:lnTo>
                    <a:lnTo>
                      <a:pt x="383" y="78"/>
                    </a:lnTo>
                    <a:lnTo>
                      <a:pt x="396" y="96"/>
                    </a:lnTo>
                    <a:lnTo>
                      <a:pt x="406" y="113"/>
                    </a:lnTo>
                    <a:lnTo>
                      <a:pt x="415" y="132"/>
                    </a:lnTo>
                    <a:lnTo>
                      <a:pt x="422" y="152"/>
                    </a:lnTo>
                    <a:lnTo>
                      <a:pt x="428" y="172"/>
                    </a:lnTo>
                    <a:lnTo>
                      <a:pt x="431" y="194"/>
                    </a:lnTo>
                    <a:lnTo>
                      <a:pt x="432" y="216"/>
                    </a:lnTo>
                    <a:lnTo>
                      <a:pt x="432" y="216"/>
                    </a:lnTo>
                    <a:lnTo>
                      <a:pt x="432" y="216"/>
                    </a:lnTo>
                    <a:lnTo>
                      <a:pt x="431" y="238"/>
                    </a:lnTo>
                    <a:lnTo>
                      <a:pt x="428" y="259"/>
                    </a:lnTo>
                    <a:lnTo>
                      <a:pt x="422" y="280"/>
                    </a:lnTo>
                    <a:lnTo>
                      <a:pt x="415" y="300"/>
                    </a:lnTo>
                    <a:lnTo>
                      <a:pt x="406" y="319"/>
                    </a:lnTo>
                    <a:lnTo>
                      <a:pt x="396" y="337"/>
                    </a:lnTo>
                    <a:lnTo>
                      <a:pt x="383" y="353"/>
                    </a:lnTo>
                    <a:lnTo>
                      <a:pt x="369" y="368"/>
                    </a:lnTo>
                    <a:lnTo>
                      <a:pt x="354" y="382"/>
                    </a:lnTo>
                    <a:lnTo>
                      <a:pt x="337" y="395"/>
                    </a:lnTo>
                    <a:lnTo>
                      <a:pt x="319" y="406"/>
                    </a:lnTo>
                    <a:lnTo>
                      <a:pt x="301" y="415"/>
                    </a:lnTo>
                    <a:lnTo>
                      <a:pt x="280" y="422"/>
                    </a:lnTo>
                    <a:lnTo>
                      <a:pt x="260" y="427"/>
                    </a:lnTo>
                    <a:lnTo>
                      <a:pt x="238" y="431"/>
                    </a:lnTo>
                    <a:lnTo>
                      <a:pt x="217" y="432"/>
                    </a:lnTo>
                    <a:lnTo>
                      <a:pt x="217" y="432"/>
                    </a:lnTo>
                    <a:lnTo>
                      <a:pt x="217" y="432"/>
                    </a:lnTo>
                    <a:lnTo>
                      <a:pt x="194" y="431"/>
                    </a:lnTo>
                    <a:lnTo>
                      <a:pt x="173" y="427"/>
                    </a:lnTo>
                    <a:lnTo>
                      <a:pt x="152" y="422"/>
                    </a:lnTo>
                    <a:lnTo>
                      <a:pt x="133" y="415"/>
                    </a:lnTo>
                    <a:lnTo>
                      <a:pt x="113" y="406"/>
                    </a:lnTo>
                    <a:lnTo>
                      <a:pt x="96" y="395"/>
                    </a:lnTo>
                    <a:lnTo>
                      <a:pt x="79" y="382"/>
                    </a:lnTo>
                    <a:lnTo>
                      <a:pt x="64" y="368"/>
                    </a:lnTo>
                    <a:lnTo>
                      <a:pt x="50" y="353"/>
                    </a:lnTo>
                    <a:lnTo>
                      <a:pt x="37" y="337"/>
                    </a:lnTo>
                    <a:lnTo>
                      <a:pt x="26" y="319"/>
                    </a:lnTo>
                    <a:lnTo>
                      <a:pt x="17" y="300"/>
                    </a:lnTo>
                    <a:lnTo>
                      <a:pt x="10" y="280"/>
                    </a:lnTo>
                    <a:lnTo>
                      <a:pt x="4" y="259"/>
                    </a:lnTo>
                    <a:lnTo>
                      <a:pt x="1" y="238"/>
                    </a:lnTo>
                    <a:lnTo>
                      <a:pt x="0" y="216"/>
                    </a:lnTo>
                    <a:lnTo>
                      <a:pt x="0" y="216"/>
                    </a:lnTo>
                    <a:close/>
                    <a:moveTo>
                      <a:pt x="49" y="216"/>
                    </a:moveTo>
                    <a:lnTo>
                      <a:pt x="49" y="216"/>
                    </a:lnTo>
                    <a:lnTo>
                      <a:pt x="50" y="233"/>
                    </a:lnTo>
                    <a:lnTo>
                      <a:pt x="52" y="250"/>
                    </a:lnTo>
                    <a:lnTo>
                      <a:pt x="56" y="266"/>
                    </a:lnTo>
                    <a:lnTo>
                      <a:pt x="62" y="281"/>
                    </a:lnTo>
                    <a:lnTo>
                      <a:pt x="69" y="296"/>
                    </a:lnTo>
                    <a:lnTo>
                      <a:pt x="77" y="310"/>
                    </a:lnTo>
                    <a:lnTo>
                      <a:pt x="86" y="323"/>
                    </a:lnTo>
                    <a:lnTo>
                      <a:pt x="97" y="335"/>
                    </a:lnTo>
                    <a:lnTo>
                      <a:pt x="110" y="346"/>
                    </a:lnTo>
                    <a:lnTo>
                      <a:pt x="123" y="355"/>
                    </a:lnTo>
                    <a:lnTo>
                      <a:pt x="136" y="364"/>
                    </a:lnTo>
                    <a:lnTo>
                      <a:pt x="151" y="370"/>
                    </a:lnTo>
                    <a:lnTo>
                      <a:pt x="166" y="376"/>
                    </a:lnTo>
                    <a:lnTo>
                      <a:pt x="182" y="380"/>
                    </a:lnTo>
                    <a:lnTo>
                      <a:pt x="199" y="383"/>
                    </a:lnTo>
                    <a:lnTo>
                      <a:pt x="217" y="383"/>
                    </a:lnTo>
                    <a:lnTo>
                      <a:pt x="217" y="383"/>
                    </a:lnTo>
                    <a:lnTo>
                      <a:pt x="217" y="383"/>
                    </a:lnTo>
                    <a:lnTo>
                      <a:pt x="234" y="383"/>
                    </a:lnTo>
                    <a:lnTo>
                      <a:pt x="250" y="380"/>
                    </a:lnTo>
                    <a:lnTo>
                      <a:pt x="266" y="376"/>
                    </a:lnTo>
                    <a:lnTo>
                      <a:pt x="281" y="370"/>
                    </a:lnTo>
                    <a:lnTo>
                      <a:pt x="296" y="364"/>
                    </a:lnTo>
                    <a:lnTo>
                      <a:pt x="310" y="355"/>
                    </a:lnTo>
                    <a:lnTo>
                      <a:pt x="323" y="346"/>
                    </a:lnTo>
                    <a:lnTo>
                      <a:pt x="335" y="335"/>
                    </a:lnTo>
                    <a:lnTo>
                      <a:pt x="346" y="323"/>
                    </a:lnTo>
                    <a:lnTo>
                      <a:pt x="356" y="310"/>
                    </a:lnTo>
                    <a:lnTo>
                      <a:pt x="364" y="296"/>
                    </a:lnTo>
                    <a:lnTo>
                      <a:pt x="371" y="281"/>
                    </a:lnTo>
                    <a:lnTo>
                      <a:pt x="376" y="266"/>
                    </a:lnTo>
                    <a:lnTo>
                      <a:pt x="380" y="250"/>
                    </a:lnTo>
                    <a:lnTo>
                      <a:pt x="384" y="233"/>
                    </a:lnTo>
                    <a:lnTo>
                      <a:pt x="384" y="216"/>
                    </a:lnTo>
                    <a:lnTo>
                      <a:pt x="384" y="216"/>
                    </a:lnTo>
                    <a:lnTo>
                      <a:pt x="384" y="216"/>
                    </a:lnTo>
                    <a:lnTo>
                      <a:pt x="384" y="199"/>
                    </a:lnTo>
                    <a:lnTo>
                      <a:pt x="380" y="182"/>
                    </a:lnTo>
                    <a:lnTo>
                      <a:pt x="376" y="166"/>
                    </a:lnTo>
                    <a:lnTo>
                      <a:pt x="371" y="151"/>
                    </a:lnTo>
                    <a:lnTo>
                      <a:pt x="364" y="135"/>
                    </a:lnTo>
                    <a:lnTo>
                      <a:pt x="356" y="122"/>
                    </a:lnTo>
                    <a:lnTo>
                      <a:pt x="346" y="110"/>
                    </a:lnTo>
                    <a:lnTo>
                      <a:pt x="335" y="97"/>
                    </a:lnTo>
                    <a:lnTo>
                      <a:pt x="323" y="86"/>
                    </a:lnTo>
                    <a:lnTo>
                      <a:pt x="310" y="76"/>
                    </a:lnTo>
                    <a:lnTo>
                      <a:pt x="296" y="69"/>
                    </a:lnTo>
                    <a:lnTo>
                      <a:pt x="281" y="61"/>
                    </a:lnTo>
                    <a:lnTo>
                      <a:pt x="266" y="56"/>
                    </a:lnTo>
                    <a:lnTo>
                      <a:pt x="250" y="51"/>
                    </a:lnTo>
                    <a:lnTo>
                      <a:pt x="234" y="49"/>
                    </a:lnTo>
                    <a:lnTo>
                      <a:pt x="217" y="48"/>
                    </a:lnTo>
                    <a:lnTo>
                      <a:pt x="217" y="48"/>
                    </a:lnTo>
                    <a:lnTo>
                      <a:pt x="217" y="48"/>
                    </a:lnTo>
                    <a:lnTo>
                      <a:pt x="199" y="49"/>
                    </a:lnTo>
                    <a:lnTo>
                      <a:pt x="182" y="51"/>
                    </a:lnTo>
                    <a:lnTo>
                      <a:pt x="166" y="56"/>
                    </a:lnTo>
                    <a:lnTo>
                      <a:pt x="151" y="61"/>
                    </a:lnTo>
                    <a:lnTo>
                      <a:pt x="136" y="69"/>
                    </a:lnTo>
                    <a:lnTo>
                      <a:pt x="123" y="76"/>
                    </a:lnTo>
                    <a:lnTo>
                      <a:pt x="110" y="86"/>
                    </a:lnTo>
                    <a:lnTo>
                      <a:pt x="97" y="97"/>
                    </a:lnTo>
                    <a:lnTo>
                      <a:pt x="86" y="110"/>
                    </a:lnTo>
                    <a:lnTo>
                      <a:pt x="77" y="122"/>
                    </a:lnTo>
                    <a:lnTo>
                      <a:pt x="69" y="135"/>
                    </a:lnTo>
                    <a:lnTo>
                      <a:pt x="62" y="151"/>
                    </a:lnTo>
                    <a:lnTo>
                      <a:pt x="56" y="166"/>
                    </a:lnTo>
                    <a:lnTo>
                      <a:pt x="52" y="182"/>
                    </a:lnTo>
                    <a:lnTo>
                      <a:pt x="50" y="199"/>
                    </a:lnTo>
                    <a:lnTo>
                      <a:pt x="49" y="216"/>
                    </a:lnTo>
                    <a:lnTo>
                      <a:pt x="49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9" name="Freeform 3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3113" y="4533900"/>
                <a:ext cx="239713" cy="69850"/>
              </a:xfrm>
              <a:custGeom>
                <a:avLst/>
                <a:gdLst/>
                <a:ahLst/>
                <a:cxnLst>
                  <a:cxn ang="0">
                    <a:pos x="429" y="23"/>
                  </a:cxn>
                  <a:cxn ang="0">
                    <a:pos x="417" y="13"/>
                  </a:cxn>
                  <a:cxn ang="0">
                    <a:pos x="403" y="6"/>
                  </a:cxn>
                  <a:cxn ang="0">
                    <a:pos x="389" y="1"/>
                  </a:cxn>
                  <a:cxn ang="0">
                    <a:pos x="374" y="0"/>
                  </a:cxn>
                  <a:cxn ang="0">
                    <a:pos x="360" y="1"/>
                  </a:cxn>
                  <a:cxn ang="0">
                    <a:pos x="345" y="5"/>
                  </a:cxn>
                  <a:cxn ang="0">
                    <a:pos x="331" y="11"/>
                  </a:cxn>
                  <a:cxn ang="0">
                    <a:pos x="319" y="21"/>
                  </a:cxn>
                  <a:cxn ang="0">
                    <a:pos x="338" y="29"/>
                  </a:cxn>
                  <a:cxn ang="0">
                    <a:pos x="371" y="52"/>
                  </a:cxn>
                  <a:cxn ang="0">
                    <a:pos x="401" y="80"/>
                  </a:cxn>
                  <a:cxn ang="0">
                    <a:pos x="425" y="112"/>
                  </a:cxn>
                  <a:cxn ang="0">
                    <a:pos x="436" y="130"/>
                  </a:cxn>
                  <a:cxn ang="0">
                    <a:pos x="443" y="118"/>
                  </a:cxn>
                  <a:cxn ang="0">
                    <a:pos x="450" y="104"/>
                  </a:cxn>
                  <a:cxn ang="0">
                    <a:pos x="452" y="90"/>
                  </a:cxn>
                  <a:cxn ang="0">
                    <a:pos x="451" y="62"/>
                  </a:cxn>
                  <a:cxn ang="0">
                    <a:pos x="446" y="48"/>
                  </a:cxn>
                  <a:cxn ang="0">
                    <a:pos x="439" y="35"/>
                  </a:cxn>
                  <a:cxn ang="0">
                    <a:pos x="429" y="23"/>
                  </a:cxn>
                  <a:cxn ang="0">
                    <a:pos x="24" y="23"/>
                  </a:cxn>
                  <a:cxn ang="0">
                    <a:pos x="19" y="28"/>
                  </a:cxn>
                  <a:cxn ang="0">
                    <a:pos x="10" y="41"/>
                  </a:cxn>
                  <a:cxn ang="0">
                    <a:pos x="5" y="54"/>
                  </a:cxn>
                  <a:cxn ang="0">
                    <a:pos x="1" y="69"/>
                  </a:cxn>
                  <a:cxn ang="0">
                    <a:pos x="1" y="91"/>
                  </a:cxn>
                  <a:cxn ang="0">
                    <a:pos x="5" y="105"/>
                  </a:cxn>
                  <a:cxn ang="0">
                    <a:pos x="10" y="118"/>
                  </a:cxn>
                  <a:cxn ang="0">
                    <a:pos x="19" y="131"/>
                  </a:cxn>
                  <a:cxn ang="0">
                    <a:pos x="28" y="112"/>
                  </a:cxn>
                  <a:cxn ang="0">
                    <a:pos x="53" y="80"/>
                  </a:cxn>
                  <a:cxn ang="0">
                    <a:pos x="82" y="52"/>
                  </a:cxn>
                  <a:cxn ang="0">
                    <a:pos x="117" y="30"/>
                  </a:cxn>
                  <a:cxn ang="0">
                    <a:pos x="135" y="21"/>
                  </a:cxn>
                  <a:cxn ang="0">
                    <a:pos x="122" y="11"/>
                  </a:cxn>
                  <a:cxn ang="0">
                    <a:pos x="108" y="5"/>
                  </a:cxn>
                  <a:cxn ang="0">
                    <a:pos x="94" y="1"/>
                  </a:cxn>
                  <a:cxn ang="0">
                    <a:pos x="79" y="0"/>
                  </a:cxn>
                  <a:cxn ang="0">
                    <a:pos x="64" y="1"/>
                  </a:cxn>
                  <a:cxn ang="0">
                    <a:pos x="50" y="6"/>
                  </a:cxn>
                  <a:cxn ang="0">
                    <a:pos x="36" y="13"/>
                  </a:cxn>
                  <a:cxn ang="0">
                    <a:pos x="24" y="23"/>
                  </a:cxn>
                </a:cxnLst>
                <a:rect l="0" t="0" r="r" b="b"/>
                <a:pathLst>
                  <a:path w="453" h="131">
                    <a:moveTo>
                      <a:pt x="429" y="23"/>
                    </a:moveTo>
                    <a:lnTo>
                      <a:pt x="429" y="23"/>
                    </a:lnTo>
                    <a:lnTo>
                      <a:pt x="424" y="17"/>
                    </a:lnTo>
                    <a:lnTo>
                      <a:pt x="417" y="13"/>
                    </a:lnTo>
                    <a:lnTo>
                      <a:pt x="411" y="9"/>
                    </a:lnTo>
                    <a:lnTo>
                      <a:pt x="403" y="6"/>
                    </a:lnTo>
                    <a:lnTo>
                      <a:pt x="397" y="3"/>
                    </a:lnTo>
                    <a:lnTo>
                      <a:pt x="389" y="1"/>
                    </a:lnTo>
                    <a:lnTo>
                      <a:pt x="382" y="0"/>
                    </a:lnTo>
                    <a:lnTo>
                      <a:pt x="374" y="0"/>
                    </a:lnTo>
                    <a:lnTo>
                      <a:pt x="367" y="0"/>
                    </a:lnTo>
                    <a:lnTo>
                      <a:pt x="360" y="1"/>
                    </a:lnTo>
                    <a:lnTo>
                      <a:pt x="353" y="2"/>
                    </a:lnTo>
                    <a:lnTo>
                      <a:pt x="345" y="5"/>
                    </a:lnTo>
                    <a:lnTo>
                      <a:pt x="339" y="8"/>
                    </a:lnTo>
                    <a:lnTo>
                      <a:pt x="331" y="11"/>
                    </a:lnTo>
                    <a:lnTo>
                      <a:pt x="325" y="15"/>
                    </a:lnTo>
                    <a:lnTo>
                      <a:pt x="319" y="21"/>
                    </a:lnTo>
                    <a:lnTo>
                      <a:pt x="319" y="21"/>
                    </a:lnTo>
                    <a:lnTo>
                      <a:pt x="338" y="29"/>
                    </a:lnTo>
                    <a:lnTo>
                      <a:pt x="355" y="40"/>
                    </a:lnTo>
                    <a:lnTo>
                      <a:pt x="371" y="52"/>
                    </a:lnTo>
                    <a:lnTo>
                      <a:pt x="387" y="65"/>
                    </a:lnTo>
                    <a:lnTo>
                      <a:pt x="401" y="80"/>
                    </a:lnTo>
                    <a:lnTo>
                      <a:pt x="414" y="95"/>
                    </a:lnTo>
                    <a:lnTo>
                      <a:pt x="425" y="112"/>
                    </a:lnTo>
                    <a:lnTo>
                      <a:pt x="436" y="130"/>
                    </a:lnTo>
                    <a:lnTo>
                      <a:pt x="436" y="130"/>
                    </a:lnTo>
                    <a:lnTo>
                      <a:pt x="440" y="123"/>
                    </a:lnTo>
                    <a:lnTo>
                      <a:pt x="443" y="118"/>
                    </a:lnTo>
                    <a:lnTo>
                      <a:pt x="446" y="110"/>
                    </a:lnTo>
                    <a:lnTo>
                      <a:pt x="450" y="104"/>
                    </a:lnTo>
                    <a:lnTo>
                      <a:pt x="451" y="97"/>
                    </a:lnTo>
                    <a:lnTo>
                      <a:pt x="452" y="90"/>
                    </a:lnTo>
                    <a:lnTo>
                      <a:pt x="453" y="76"/>
                    </a:lnTo>
                    <a:lnTo>
                      <a:pt x="451" y="62"/>
                    </a:lnTo>
                    <a:lnTo>
                      <a:pt x="448" y="54"/>
                    </a:lnTo>
                    <a:lnTo>
                      <a:pt x="446" y="48"/>
                    </a:lnTo>
                    <a:lnTo>
                      <a:pt x="443" y="41"/>
                    </a:lnTo>
                    <a:lnTo>
                      <a:pt x="439" y="35"/>
                    </a:lnTo>
                    <a:lnTo>
                      <a:pt x="434" y="28"/>
                    </a:lnTo>
                    <a:lnTo>
                      <a:pt x="429" y="23"/>
                    </a:lnTo>
                    <a:lnTo>
                      <a:pt x="429" y="23"/>
                    </a:lnTo>
                    <a:close/>
                    <a:moveTo>
                      <a:pt x="24" y="23"/>
                    </a:moveTo>
                    <a:lnTo>
                      <a:pt x="24" y="23"/>
                    </a:lnTo>
                    <a:lnTo>
                      <a:pt x="19" y="28"/>
                    </a:lnTo>
                    <a:lnTo>
                      <a:pt x="14" y="35"/>
                    </a:lnTo>
                    <a:lnTo>
                      <a:pt x="10" y="41"/>
                    </a:lnTo>
                    <a:lnTo>
                      <a:pt x="7" y="48"/>
                    </a:lnTo>
                    <a:lnTo>
                      <a:pt x="5" y="54"/>
                    </a:lnTo>
                    <a:lnTo>
                      <a:pt x="2" y="62"/>
                    </a:lnTo>
                    <a:lnTo>
                      <a:pt x="1" y="69"/>
                    </a:lnTo>
                    <a:lnTo>
                      <a:pt x="0" y="76"/>
                    </a:lnTo>
                    <a:lnTo>
                      <a:pt x="1" y="91"/>
                    </a:lnTo>
                    <a:lnTo>
                      <a:pt x="2" y="97"/>
                    </a:lnTo>
                    <a:lnTo>
                      <a:pt x="5" y="105"/>
                    </a:lnTo>
                    <a:lnTo>
                      <a:pt x="7" y="111"/>
                    </a:lnTo>
                    <a:lnTo>
                      <a:pt x="10" y="118"/>
                    </a:lnTo>
                    <a:lnTo>
                      <a:pt x="14" y="124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28" y="112"/>
                    </a:lnTo>
                    <a:lnTo>
                      <a:pt x="40" y="96"/>
                    </a:lnTo>
                    <a:lnTo>
                      <a:pt x="53" y="80"/>
                    </a:lnTo>
                    <a:lnTo>
                      <a:pt x="67" y="66"/>
                    </a:lnTo>
                    <a:lnTo>
                      <a:pt x="82" y="52"/>
                    </a:lnTo>
                    <a:lnTo>
                      <a:pt x="98" y="40"/>
                    </a:lnTo>
                    <a:lnTo>
                      <a:pt x="117" y="30"/>
                    </a:lnTo>
                    <a:lnTo>
                      <a:pt x="135" y="21"/>
                    </a:lnTo>
                    <a:lnTo>
                      <a:pt x="135" y="21"/>
                    </a:lnTo>
                    <a:lnTo>
                      <a:pt x="129" y="16"/>
                    </a:lnTo>
                    <a:lnTo>
                      <a:pt x="122" y="11"/>
                    </a:lnTo>
                    <a:lnTo>
                      <a:pt x="116" y="8"/>
                    </a:lnTo>
                    <a:lnTo>
                      <a:pt x="108" y="5"/>
                    </a:lnTo>
                    <a:lnTo>
                      <a:pt x="102" y="2"/>
                    </a:lnTo>
                    <a:lnTo>
                      <a:pt x="94" y="1"/>
                    </a:lnTo>
                    <a:lnTo>
                      <a:pt x="87" y="0"/>
                    </a:lnTo>
                    <a:lnTo>
                      <a:pt x="79" y="0"/>
                    </a:lnTo>
                    <a:lnTo>
                      <a:pt x="71" y="0"/>
                    </a:lnTo>
                    <a:lnTo>
                      <a:pt x="64" y="1"/>
                    </a:lnTo>
                    <a:lnTo>
                      <a:pt x="56" y="3"/>
                    </a:lnTo>
                    <a:lnTo>
                      <a:pt x="50" y="6"/>
                    </a:lnTo>
                    <a:lnTo>
                      <a:pt x="42" y="9"/>
                    </a:lnTo>
                    <a:lnTo>
                      <a:pt x="36" y="13"/>
                    </a:lnTo>
                    <a:lnTo>
                      <a:pt x="29" y="17"/>
                    </a:lnTo>
                    <a:lnTo>
                      <a:pt x="24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0" name="Freeform 3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1063" y="4500563"/>
                <a:ext cx="28575" cy="28575"/>
              </a:xfrm>
              <a:custGeom>
                <a:avLst/>
                <a:gdLst/>
                <a:ahLst/>
                <a:cxnLst>
                  <a:cxn ang="0">
                    <a:pos x="54" y="27"/>
                  </a:cxn>
                  <a:cxn ang="0">
                    <a:pos x="53" y="32"/>
                  </a:cxn>
                  <a:cxn ang="0">
                    <a:pos x="52" y="37"/>
                  </a:cxn>
                  <a:cxn ang="0">
                    <a:pos x="48" y="42"/>
                  </a:cxn>
                  <a:cxn ang="0">
                    <a:pos x="45" y="46"/>
                  </a:cxn>
                  <a:cxn ang="0">
                    <a:pos x="42" y="49"/>
                  </a:cxn>
                  <a:cxn ang="0">
                    <a:pos x="36" y="51"/>
                  </a:cxn>
                  <a:cxn ang="0">
                    <a:pos x="32" y="54"/>
                  </a:cxn>
                  <a:cxn ang="0">
                    <a:pos x="27" y="54"/>
                  </a:cxn>
                  <a:cxn ang="0">
                    <a:pos x="21" y="54"/>
                  </a:cxn>
                  <a:cxn ang="0">
                    <a:pos x="16" y="51"/>
                  </a:cxn>
                  <a:cxn ang="0">
                    <a:pos x="12" y="49"/>
                  </a:cxn>
                  <a:cxn ang="0">
                    <a:pos x="7" y="46"/>
                  </a:cxn>
                  <a:cxn ang="0">
                    <a:pos x="4" y="42"/>
                  </a:cxn>
                  <a:cxn ang="0">
                    <a:pos x="2" y="37"/>
                  </a:cxn>
                  <a:cxn ang="0">
                    <a:pos x="0" y="32"/>
                  </a:cxn>
                  <a:cxn ang="0">
                    <a:pos x="0" y="27"/>
                  </a:cxn>
                  <a:cxn ang="0">
                    <a:pos x="0" y="21"/>
                  </a:cxn>
                  <a:cxn ang="0">
                    <a:pos x="2" y="16"/>
                  </a:cxn>
                  <a:cxn ang="0">
                    <a:pos x="4" y="12"/>
                  </a:cxn>
                  <a:cxn ang="0">
                    <a:pos x="7" y="7"/>
                  </a:cxn>
                  <a:cxn ang="0">
                    <a:pos x="12" y="4"/>
                  </a:cxn>
                  <a:cxn ang="0">
                    <a:pos x="16" y="2"/>
                  </a:cxn>
                  <a:cxn ang="0">
                    <a:pos x="21" y="1"/>
                  </a:cxn>
                  <a:cxn ang="0">
                    <a:pos x="27" y="0"/>
                  </a:cxn>
                  <a:cxn ang="0">
                    <a:pos x="32" y="1"/>
                  </a:cxn>
                  <a:cxn ang="0">
                    <a:pos x="36" y="2"/>
                  </a:cxn>
                  <a:cxn ang="0">
                    <a:pos x="42" y="4"/>
                  </a:cxn>
                  <a:cxn ang="0">
                    <a:pos x="45" y="7"/>
                  </a:cxn>
                  <a:cxn ang="0">
                    <a:pos x="48" y="12"/>
                  </a:cxn>
                  <a:cxn ang="0">
                    <a:pos x="52" y="16"/>
                  </a:cxn>
                  <a:cxn ang="0">
                    <a:pos x="53" y="21"/>
                  </a:cxn>
                  <a:cxn ang="0">
                    <a:pos x="54" y="27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lnTo>
                      <a:pt x="54" y="27"/>
                    </a:lnTo>
                    <a:lnTo>
                      <a:pt x="53" y="32"/>
                    </a:lnTo>
                    <a:lnTo>
                      <a:pt x="53" y="32"/>
                    </a:lnTo>
                    <a:lnTo>
                      <a:pt x="52" y="37"/>
                    </a:lnTo>
                    <a:lnTo>
                      <a:pt x="52" y="37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5" y="46"/>
                    </a:lnTo>
                    <a:lnTo>
                      <a:pt x="45" y="46"/>
                    </a:lnTo>
                    <a:lnTo>
                      <a:pt x="42" y="49"/>
                    </a:lnTo>
                    <a:lnTo>
                      <a:pt x="42" y="49"/>
                    </a:lnTo>
                    <a:lnTo>
                      <a:pt x="36" y="51"/>
                    </a:lnTo>
                    <a:lnTo>
                      <a:pt x="36" y="51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21" y="54"/>
                    </a:lnTo>
                    <a:lnTo>
                      <a:pt x="21" y="54"/>
                    </a:lnTo>
                    <a:lnTo>
                      <a:pt x="16" y="51"/>
                    </a:lnTo>
                    <a:lnTo>
                      <a:pt x="16" y="51"/>
                    </a:lnTo>
                    <a:lnTo>
                      <a:pt x="12" y="49"/>
                    </a:lnTo>
                    <a:lnTo>
                      <a:pt x="12" y="49"/>
                    </a:lnTo>
                    <a:lnTo>
                      <a:pt x="7" y="46"/>
                    </a:lnTo>
                    <a:lnTo>
                      <a:pt x="7" y="46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2" y="1"/>
                    </a:lnTo>
                    <a:lnTo>
                      <a:pt x="32" y="1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48" y="12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53" y="21"/>
                    </a:lnTo>
                    <a:lnTo>
                      <a:pt x="53" y="21"/>
                    </a:lnTo>
                    <a:lnTo>
                      <a:pt x="54" y="27"/>
                    </a:lnTo>
                    <a:lnTo>
                      <a:pt x="54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1" name="Rectangle 3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588" y="4524375"/>
                <a:ext cx="7938" cy="22225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2" name="Freeform 3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850" y="4749800"/>
                <a:ext cx="44450" cy="36513"/>
              </a:xfrm>
              <a:custGeom>
                <a:avLst/>
                <a:gdLst/>
                <a:ahLst/>
                <a:cxnLst>
                  <a:cxn ang="0">
                    <a:pos x="2" y="63"/>
                  </a:cxn>
                  <a:cxn ang="0">
                    <a:pos x="2" y="63"/>
                  </a:cxn>
                  <a:cxn ang="0">
                    <a:pos x="0" y="58"/>
                  </a:cxn>
                  <a:cxn ang="0">
                    <a:pos x="0" y="52"/>
                  </a:cxn>
                  <a:cxn ang="0">
                    <a:pos x="2" y="47"/>
                  </a:cxn>
                  <a:cxn ang="0">
                    <a:pos x="6" y="43"/>
                  </a:cxn>
                  <a:cxn ang="0">
                    <a:pos x="6" y="43"/>
                  </a:cxn>
                  <a:cxn ang="0">
                    <a:pos x="62" y="3"/>
                  </a:cxn>
                  <a:cxn ang="0">
                    <a:pos x="62" y="3"/>
                  </a:cxn>
                  <a:cxn ang="0">
                    <a:pos x="67" y="1"/>
                  </a:cxn>
                  <a:cxn ang="0">
                    <a:pos x="73" y="0"/>
                  </a:cxn>
                  <a:cxn ang="0">
                    <a:pos x="79" y="2"/>
                  </a:cxn>
                  <a:cxn ang="0">
                    <a:pos x="83" y="6"/>
                  </a:cxn>
                  <a:cxn ang="0">
                    <a:pos x="83" y="6"/>
                  </a:cxn>
                  <a:cxn ang="0">
                    <a:pos x="83" y="6"/>
                  </a:cxn>
                  <a:cxn ang="0">
                    <a:pos x="85" y="11"/>
                  </a:cxn>
                  <a:cxn ang="0">
                    <a:pos x="85" y="17"/>
                  </a:cxn>
                  <a:cxn ang="0">
                    <a:pos x="83" y="22"/>
                  </a:cxn>
                  <a:cxn ang="0">
                    <a:pos x="79" y="26"/>
                  </a:cxn>
                  <a:cxn ang="0">
                    <a:pos x="79" y="26"/>
                  </a:cxn>
                  <a:cxn ang="0">
                    <a:pos x="23" y="67"/>
                  </a:cxn>
                  <a:cxn ang="0">
                    <a:pos x="23" y="67"/>
                  </a:cxn>
                  <a:cxn ang="0">
                    <a:pos x="20" y="70"/>
                  </a:cxn>
                  <a:cxn ang="0">
                    <a:pos x="14" y="70"/>
                  </a:cxn>
                  <a:cxn ang="0">
                    <a:pos x="14" y="70"/>
                  </a:cxn>
                  <a:cxn ang="0">
                    <a:pos x="14" y="70"/>
                  </a:cxn>
                  <a:cxn ang="0">
                    <a:pos x="11" y="70"/>
                  </a:cxn>
                  <a:cxn ang="0">
                    <a:pos x="8" y="68"/>
                  </a:cxn>
                  <a:cxn ang="0">
                    <a:pos x="5" y="66"/>
                  </a:cxn>
                  <a:cxn ang="0">
                    <a:pos x="2" y="63"/>
                  </a:cxn>
                  <a:cxn ang="0">
                    <a:pos x="2" y="63"/>
                  </a:cxn>
                </a:cxnLst>
                <a:rect l="0" t="0" r="r" b="b"/>
                <a:pathLst>
                  <a:path w="85" h="70">
                    <a:moveTo>
                      <a:pt x="2" y="63"/>
                    </a:moveTo>
                    <a:lnTo>
                      <a:pt x="2" y="63"/>
                    </a:lnTo>
                    <a:lnTo>
                      <a:pt x="0" y="58"/>
                    </a:lnTo>
                    <a:lnTo>
                      <a:pt x="0" y="52"/>
                    </a:lnTo>
                    <a:lnTo>
                      <a:pt x="2" y="47"/>
                    </a:lnTo>
                    <a:lnTo>
                      <a:pt x="6" y="43"/>
                    </a:lnTo>
                    <a:lnTo>
                      <a:pt x="6" y="43"/>
                    </a:lnTo>
                    <a:lnTo>
                      <a:pt x="62" y="3"/>
                    </a:lnTo>
                    <a:lnTo>
                      <a:pt x="62" y="3"/>
                    </a:lnTo>
                    <a:lnTo>
                      <a:pt x="67" y="1"/>
                    </a:lnTo>
                    <a:lnTo>
                      <a:pt x="73" y="0"/>
                    </a:lnTo>
                    <a:lnTo>
                      <a:pt x="79" y="2"/>
                    </a:lnTo>
                    <a:lnTo>
                      <a:pt x="83" y="6"/>
                    </a:lnTo>
                    <a:lnTo>
                      <a:pt x="83" y="6"/>
                    </a:lnTo>
                    <a:lnTo>
                      <a:pt x="83" y="6"/>
                    </a:lnTo>
                    <a:lnTo>
                      <a:pt x="85" y="11"/>
                    </a:lnTo>
                    <a:lnTo>
                      <a:pt x="85" y="17"/>
                    </a:lnTo>
                    <a:lnTo>
                      <a:pt x="83" y="22"/>
                    </a:lnTo>
                    <a:lnTo>
                      <a:pt x="79" y="26"/>
                    </a:lnTo>
                    <a:lnTo>
                      <a:pt x="79" y="26"/>
                    </a:lnTo>
                    <a:lnTo>
                      <a:pt x="23" y="67"/>
                    </a:lnTo>
                    <a:lnTo>
                      <a:pt x="23" y="67"/>
                    </a:lnTo>
                    <a:lnTo>
                      <a:pt x="20" y="70"/>
                    </a:lnTo>
                    <a:lnTo>
                      <a:pt x="14" y="70"/>
                    </a:lnTo>
                    <a:lnTo>
                      <a:pt x="14" y="70"/>
                    </a:lnTo>
                    <a:lnTo>
                      <a:pt x="14" y="70"/>
                    </a:lnTo>
                    <a:lnTo>
                      <a:pt x="11" y="70"/>
                    </a:lnTo>
                    <a:lnTo>
                      <a:pt x="8" y="68"/>
                    </a:lnTo>
                    <a:lnTo>
                      <a:pt x="5" y="66"/>
                    </a:lnTo>
                    <a:lnTo>
                      <a:pt x="2" y="63"/>
                    </a:lnTo>
                    <a:lnTo>
                      <a:pt x="2" y="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3" name="Freeform 3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225" y="4749800"/>
                <a:ext cx="46038" cy="36513"/>
              </a:xfrm>
              <a:custGeom>
                <a:avLst/>
                <a:gdLst/>
                <a:ahLst/>
                <a:cxnLst>
                  <a:cxn ang="0">
                    <a:pos x="63" y="67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8" y="1"/>
                  </a:cxn>
                  <a:cxn ang="0">
                    <a:pos x="24" y="3"/>
                  </a:cxn>
                  <a:cxn ang="0">
                    <a:pos x="24" y="3"/>
                  </a:cxn>
                  <a:cxn ang="0">
                    <a:pos x="80" y="43"/>
                  </a:cxn>
                  <a:cxn ang="0">
                    <a:pos x="80" y="43"/>
                  </a:cxn>
                  <a:cxn ang="0">
                    <a:pos x="84" y="47"/>
                  </a:cxn>
                  <a:cxn ang="0">
                    <a:pos x="86" y="52"/>
                  </a:cxn>
                  <a:cxn ang="0">
                    <a:pos x="85" y="58"/>
                  </a:cxn>
                  <a:cxn ang="0">
                    <a:pos x="83" y="63"/>
                  </a:cxn>
                  <a:cxn ang="0">
                    <a:pos x="83" y="63"/>
                  </a:cxn>
                  <a:cxn ang="0">
                    <a:pos x="83" y="63"/>
                  </a:cxn>
                  <a:cxn ang="0">
                    <a:pos x="81" y="66"/>
                  </a:cxn>
                  <a:cxn ang="0">
                    <a:pos x="78" y="68"/>
                  </a:cxn>
                  <a:cxn ang="0">
                    <a:pos x="74" y="70"/>
                  </a:cxn>
                  <a:cxn ang="0">
                    <a:pos x="71" y="70"/>
                  </a:cxn>
                  <a:cxn ang="0">
                    <a:pos x="71" y="70"/>
                  </a:cxn>
                  <a:cxn ang="0">
                    <a:pos x="71" y="70"/>
                  </a:cxn>
                  <a:cxn ang="0">
                    <a:pos x="67" y="70"/>
                  </a:cxn>
                  <a:cxn ang="0">
                    <a:pos x="63" y="67"/>
                  </a:cxn>
                  <a:cxn ang="0">
                    <a:pos x="63" y="67"/>
                  </a:cxn>
                </a:cxnLst>
                <a:rect l="0" t="0" r="r" b="b"/>
                <a:pathLst>
                  <a:path w="86" h="70">
                    <a:moveTo>
                      <a:pt x="63" y="67"/>
                    </a:moveTo>
                    <a:lnTo>
                      <a:pt x="7" y="26"/>
                    </a:lnTo>
                    <a:lnTo>
                      <a:pt x="7" y="26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8" y="1"/>
                    </a:lnTo>
                    <a:lnTo>
                      <a:pt x="24" y="3"/>
                    </a:lnTo>
                    <a:lnTo>
                      <a:pt x="24" y="3"/>
                    </a:lnTo>
                    <a:lnTo>
                      <a:pt x="80" y="43"/>
                    </a:lnTo>
                    <a:lnTo>
                      <a:pt x="80" y="43"/>
                    </a:lnTo>
                    <a:lnTo>
                      <a:pt x="84" y="47"/>
                    </a:lnTo>
                    <a:lnTo>
                      <a:pt x="86" y="52"/>
                    </a:lnTo>
                    <a:lnTo>
                      <a:pt x="85" y="58"/>
                    </a:lnTo>
                    <a:lnTo>
                      <a:pt x="83" y="63"/>
                    </a:lnTo>
                    <a:lnTo>
                      <a:pt x="83" y="63"/>
                    </a:lnTo>
                    <a:lnTo>
                      <a:pt x="83" y="63"/>
                    </a:lnTo>
                    <a:lnTo>
                      <a:pt x="81" y="66"/>
                    </a:lnTo>
                    <a:lnTo>
                      <a:pt x="78" y="68"/>
                    </a:lnTo>
                    <a:lnTo>
                      <a:pt x="74" y="70"/>
                    </a:lnTo>
                    <a:lnTo>
                      <a:pt x="71" y="70"/>
                    </a:lnTo>
                    <a:lnTo>
                      <a:pt x="71" y="70"/>
                    </a:lnTo>
                    <a:lnTo>
                      <a:pt x="71" y="70"/>
                    </a:lnTo>
                    <a:lnTo>
                      <a:pt x="67" y="70"/>
                    </a:lnTo>
                    <a:lnTo>
                      <a:pt x="63" y="67"/>
                    </a:lnTo>
                    <a:lnTo>
                      <a:pt x="63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4" name="Freeform 3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588" y="4578350"/>
                <a:ext cx="9525" cy="85725"/>
              </a:xfrm>
              <a:custGeom>
                <a:avLst/>
                <a:gdLst/>
                <a:ahLst/>
                <a:cxnLst>
                  <a:cxn ang="0">
                    <a:pos x="19" y="149"/>
                  </a:cxn>
                  <a:cxn ang="0">
                    <a:pos x="19" y="149"/>
                  </a:cxn>
                  <a:cxn ang="0">
                    <a:pos x="18" y="153"/>
                  </a:cxn>
                  <a:cxn ang="0">
                    <a:pos x="16" y="157"/>
                  </a:cxn>
                  <a:cxn ang="0">
                    <a:pos x="14" y="159"/>
                  </a:cxn>
                  <a:cxn ang="0">
                    <a:pos x="10" y="160"/>
                  </a:cxn>
                  <a:cxn ang="0">
                    <a:pos x="10" y="160"/>
                  </a:cxn>
                  <a:cxn ang="0">
                    <a:pos x="10" y="160"/>
                  </a:cxn>
                  <a:cxn ang="0">
                    <a:pos x="5" y="159"/>
                  </a:cxn>
                  <a:cxn ang="0">
                    <a:pos x="2" y="157"/>
                  </a:cxn>
                  <a:cxn ang="0">
                    <a:pos x="0" y="153"/>
                  </a:cxn>
                  <a:cxn ang="0">
                    <a:pos x="0" y="14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9" y="11"/>
                  </a:cxn>
                  <a:cxn ang="0">
                    <a:pos x="19" y="149"/>
                  </a:cxn>
                </a:cxnLst>
                <a:rect l="0" t="0" r="r" b="b"/>
                <a:pathLst>
                  <a:path w="19" h="160">
                    <a:moveTo>
                      <a:pt x="19" y="149"/>
                    </a:moveTo>
                    <a:lnTo>
                      <a:pt x="19" y="149"/>
                    </a:lnTo>
                    <a:lnTo>
                      <a:pt x="18" y="153"/>
                    </a:lnTo>
                    <a:lnTo>
                      <a:pt x="16" y="157"/>
                    </a:lnTo>
                    <a:lnTo>
                      <a:pt x="14" y="159"/>
                    </a:lnTo>
                    <a:lnTo>
                      <a:pt x="10" y="160"/>
                    </a:lnTo>
                    <a:lnTo>
                      <a:pt x="10" y="160"/>
                    </a:lnTo>
                    <a:lnTo>
                      <a:pt x="10" y="160"/>
                    </a:lnTo>
                    <a:lnTo>
                      <a:pt x="5" y="159"/>
                    </a:lnTo>
                    <a:lnTo>
                      <a:pt x="2" y="157"/>
                    </a:lnTo>
                    <a:lnTo>
                      <a:pt x="0" y="153"/>
                    </a:lnTo>
                    <a:lnTo>
                      <a:pt x="0" y="14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9" y="11"/>
                    </a:lnTo>
                    <a:lnTo>
                      <a:pt x="19" y="1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5" name="Freeform 3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588" y="4652963"/>
                <a:ext cx="57150" cy="11113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00" y="0"/>
                  </a:cxn>
                  <a:cxn ang="0">
                    <a:pos x="104" y="1"/>
                  </a:cxn>
                  <a:cxn ang="0">
                    <a:pos x="106" y="4"/>
                  </a:cxn>
                  <a:cxn ang="0">
                    <a:pos x="107" y="7"/>
                  </a:cxn>
                  <a:cxn ang="0">
                    <a:pos x="108" y="11"/>
                  </a:cxn>
                  <a:cxn ang="0">
                    <a:pos x="108" y="11"/>
                  </a:cxn>
                  <a:cxn ang="0">
                    <a:pos x="108" y="11"/>
                  </a:cxn>
                  <a:cxn ang="0">
                    <a:pos x="107" y="14"/>
                  </a:cxn>
                  <a:cxn ang="0">
                    <a:pos x="106" y="18"/>
                  </a:cxn>
                  <a:cxn ang="0">
                    <a:pos x="104" y="20"/>
                  </a:cxn>
                  <a:cxn ang="0">
                    <a:pos x="100" y="21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4" y="20"/>
                  </a:cxn>
                  <a:cxn ang="0">
                    <a:pos x="2" y="18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4" y="1"/>
                  </a:cxn>
                  <a:cxn ang="0">
                    <a:pos x="7" y="0"/>
                  </a:cxn>
                  <a:cxn ang="0">
                    <a:pos x="100" y="0"/>
                  </a:cxn>
                </a:cxnLst>
                <a:rect l="0" t="0" r="r" b="b"/>
                <a:pathLst>
                  <a:path w="108" h="21">
                    <a:moveTo>
                      <a:pt x="100" y="0"/>
                    </a:moveTo>
                    <a:lnTo>
                      <a:pt x="100" y="0"/>
                    </a:lnTo>
                    <a:lnTo>
                      <a:pt x="104" y="1"/>
                    </a:lnTo>
                    <a:lnTo>
                      <a:pt x="106" y="4"/>
                    </a:lnTo>
                    <a:lnTo>
                      <a:pt x="107" y="7"/>
                    </a:lnTo>
                    <a:lnTo>
                      <a:pt x="108" y="11"/>
                    </a:lnTo>
                    <a:lnTo>
                      <a:pt x="108" y="11"/>
                    </a:lnTo>
                    <a:lnTo>
                      <a:pt x="108" y="11"/>
                    </a:lnTo>
                    <a:lnTo>
                      <a:pt x="107" y="14"/>
                    </a:lnTo>
                    <a:lnTo>
                      <a:pt x="106" y="18"/>
                    </a:lnTo>
                    <a:lnTo>
                      <a:pt x="104" y="20"/>
                    </a:lnTo>
                    <a:lnTo>
                      <a:pt x="100" y="21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4" y="20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43" name="Group 142" descr="Text group 5."/>
          <p:cNvGrpSpPr/>
          <p:nvPr/>
        </p:nvGrpSpPr>
        <p:grpSpPr>
          <a:xfrm>
            <a:off x="7302500" y="1104901"/>
            <a:ext cx="4343402" cy="797983"/>
            <a:chOff x="7413566" y="914401"/>
            <a:chExt cx="4773233" cy="877099"/>
          </a:xfrm>
        </p:grpSpPr>
        <p:cxnSp>
          <p:nvCxnSpPr>
            <p:cNvPr id="144" name="Straight Arrow Connector 1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H="1" flipV="1">
              <a:off x="7413566" y="1348837"/>
              <a:ext cx="1738135" cy="6685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70"/>
            <p:cNvSpPr>
              <a:spLocks noChangeArrowheads="1"/>
            </p:cNvSpPr>
            <p:nvPr/>
          </p:nvSpPr>
          <p:spPr bwMode="auto">
            <a:xfrm>
              <a:off x="9158045" y="914401"/>
              <a:ext cx="3028754" cy="876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 anchor="ctr" anchorCtr="0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Overlap with air pollution</a:t>
              </a:r>
              <a:r>
                <a:rPr lang="en-US" sz="1400" dirty="0">
                  <a:solidFill>
                    <a:schemeClr val="bg1"/>
                  </a:solidFill>
                </a:rPr>
                <a:t>, where outdoor and indoor air pollution in Soshanguve already worsen respiratory outcomes in children</a:t>
              </a:r>
              <a:endParaRPr lang="en-US" sz="1400" dirty="0">
                <a:solidFill>
                  <a:schemeClr val="bg1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191" name="Straight Connector 19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rot="5400000">
              <a:off x="8715218" y="1352613"/>
              <a:ext cx="876186" cy="1588"/>
            </a:xfrm>
            <a:prstGeom prst="line">
              <a:avLst/>
            </a:prstGeom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 descr="Text group 6."/>
          <p:cNvGrpSpPr/>
          <p:nvPr/>
        </p:nvGrpSpPr>
        <p:grpSpPr>
          <a:xfrm>
            <a:off x="8304211" y="2285170"/>
            <a:ext cx="3316312" cy="798815"/>
            <a:chOff x="8542293" y="913487"/>
            <a:chExt cx="3644501" cy="878013"/>
          </a:xfrm>
        </p:grpSpPr>
        <p:cxnSp>
          <p:nvCxnSpPr>
            <p:cNvPr id="193" name="Straight Arrow Connector 19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H="1">
              <a:off x="8542293" y="1348625"/>
              <a:ext cx="597998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70"/>
            <p:cNvSpPr>
              <a:spLocks noChangeArrowheads="1"/>
            </p:cNvSpPr>
            <p:nvPr/>
          </p:nvSpPr>
          <p:spPr bwMode="auto">
            <a:xfrm>
              <a:off x="9180401" y="913487"/>
              <a:ext cx="3006393" cy="87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 anchor="ctr" anchorCtr="0"/>
            <a:lstStyle/>
            <a:p>
              <a:r>
                <a:rPr lang="en-US" sz="1400" b="1" dirty="0"/>
                <a:t>Water Contamination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Pesticides can seep into groundwater or run off into rivers during rain. 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pPr>
                <a:lnSpc>
                  <a:spcPct val="85000"/>
                </a:lnSpc>
                <a:spcBef>
                  <a:spcPts val="200"/>
                </a:spcBef>
              </a:pPr>
              <a:endParaRPr lang="en-US" sz="1400" dirty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195" name="Straight Connector 1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rot="5400000">
              <a:off x="8715218" y="1352613"/>
              <a:ext cx="876186" cy="1588"/>
            </a:xfrm>
            <a:prstGeom prst="line">
              <a:avLst/>
            </a:prstGeom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 descr="Text group 2."/>
          <p:cNvGrpSpPr/>
          <p:nvPr/>
        </p:nvGrpSpPr>
        <p:grpSpPr>
          <a:xfrm>
            <a:off x="227012" y="1905001"/>
            <a:ext cx="4179888" cy="797983"/>
            <a:chOff x="277812" y="914401"/>
            <a:chExt cx="4594302" cy="877099"/>
          </a:xfrm>
        </p:grpSpPr>
        <p:sp>
          <p:nvSpPr>
            <p:cNvPr id="214" name="Rectangle 70"/>
            <p:cNvSpPr>
              <a:spLocks noChangeArrowheads="1"/>
            </p:cNvSpPr>
            <p:nvPr/>
          </p:nvSpPr>
          <p:spPr bwMode="auto">
            <a:xfrm>
              <a:off x="277812" y="914401"/>
              <a:ext cx="3029258" cy="876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 anchor="ctr" anchorCtr="0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Acute poisoning</a:t>
              </a:r>
              <a:r>
                <a:rPr lang="en-US" sz="1400" dirty="0">
                  <a:solidFill>
                    <a:schemeClr val="bg1"/>
                  </a:solidFill>
                </a:rPr>
                <a:t>, especially from organophosphates sold informally (“street pesticides”), sometimes leading to hospitalization or even child fatalities</a:t>
              </a:r>
              <a:endParaRPr lang="en-US" sz="1400" dirty="0">
                <a:solidFill>
                  <a:schemeClr val="bg1"/>
                </a:solidFill>
                <a:latin typeface="Arial Narrow"/>
                <a:cs typeface="Arial Narrow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 flipH="1">
              <a:off x="3351212" y="915314"/>
              <a:ext cx="1520902" cy="876186"/>
              <a:chOff x="851403" y="915314"/>
              <a:chExt cx="1520902" cy="876186"/>
            </a:xfrm>
          </p:grpSpPr>
          <p:cxnSp>
            <p:nvCxnSpPr>
              <p:cNvPr id="216" name="Straight Arrow Connector 21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851403" y="1348625"/>
                <a:ext cx="1520018" cy="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rot="5400000">
                <a:off x="1933418" y="1352613"/>
                <a:ext cx="876186" cy="1588"/>
              </a:xfrm>
              <a:prstGeom prst="line">
                <a:avLst/>
              </a:prstGeom>
              <a:ln w="317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8" name="Group 217" descr="Text group 3."/>
          <p:cNvGrpSpPr/>
          <p:nvPr/>
        </p:nvGrpSpPr>
        <p:grpSpPr>
          <a:xfrm>
            <a:off x="227012" y="2946401"/>
            <a:ext cx="3176587" cy="797983"/>
            <a:chOff x="277812" y="914401"/>
            <a:chExt cx="3491529" cy="877099"/>
          </a:xfrm>
        </p:grpSpPr>
        <p:sp>
          <p:nvSpPr>
            <p:cNvPr id="219" name="Rectangle 70"/>
            <p:cNvSpPr>
              <a:spLocks noChangeArrowheads="1"/>
            </p:cNvSpPr>
            <p:nvPr/>
          </p:nvSpPr>
          <p:spPr bwMode="auto">
            <a:xfrm>
              <a:off x="277812" y="914401"/>
              <a:ext cx="3029260" cy="876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 anchor="ctr" anchorCtr="0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b="1" dirty="0"/>
                <a:t>Chronic effects</a:t>
              </a:r>
              <a:r>
                <a:rPr lang="en-US" sz="1400" dirty="0"/>
                <a:t>, including asthma, </a:t>
              </a:r>
              <a:r>
                <a:rPr lang="en-US" sz="1400" dirty="0">
                  <a:solidFill>
                    <a:schemeClr val="bg1"/>
                  </a:solidFill>
                </a:rPr>
                <a:t>respiratory disease, cancers, reproductive harm, neurodevelopment disorders and endocrine disruption—even from low‑level, long‑term exposure .</a:t>
              </a:r>
              <a:endParaRPr lang="en-US" sz="1400" dirty="0">
                <a:solidFill>
                  <a:schemeClr val="bg1"/>
                </a:solidFill>
                <a:latin typeface="Arial Narrow"/>
                <a:cs typeface="Arial Narrow"/>
              </a:endParaRPr>
            </a:p>
          </p:txBody>
        </p:sp>
        <p:grpSp>
          <p:nvGrpSpPr>
            <p:cNvPr id="220" name="Group 219"/>
            <p:cNvGrpSpPr/>
            <p:nvPr/>
          </p:nvGrpSpPr>
          <p:grpSpPr>
            <a:xfrm flipH="1">
              <a:off x="3351212" y="915314"/>
              <a:ext cx="418129" cy="876186"/>
              <a:chOff x="1954176" y="915314"/>
              <a:chExt cx="418129" cy="876186"/>
            </a:xfrm>
          </p:grpSpPr>
          <p:cxnSp>
            <p:nvCxnSpPr>
              <p:cNvPr id="221" name="Straight Arrow Connector 22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1954176" y="1348625"/>
                <a:ext cx="417245" cy="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rot="5400000">
                <a:off x="1933418" y="1352613"/>
                <a:ext cx="876186" cy="1588"/>
              </a:xfrm>
              <a:prstGeom prst="line">
                <a:avLst/>
              </a:prstGeom>
              <a:ln w="317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3" name="Group 222" descr="Text group 4."/>
          <p:cNvGrpSpPr/>
          <p:nvPr/>
        </p:nvGrpSpPr>
        <p:grpSpPr>
          <a:xfrm>
            <a:off x="227012" y="3886201"/>
            <a:ext cx="4208336" cy="797983"/>
            <a:chOff x="277812" y="914401"/>
            <a:chExt cx="4625567" cy="877099"/>
          </a:xfrm>
        </p:grpSpPr>
        <p:sp>
          <p:nvSpPr>
            <p:cNvPr id="224" name="Rectangle 70"/>
            <p:cNvSpPr>
              <a:spLocks noChangeArrowheads="1"/>
            </p:cNvSpPr>
            <p:nvPr/>
          </p:nvSpPr>
          <p:spPr bwMode="auto">
            <a:xfrm>
              <a:off x="277812" y="914401"/>
              <a:ext cx="3029258" cy="876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 anchor="ctr" anchorCtr="0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Environmental drift</a:t>
              </a:r>
              <a:r>
                <a:rPr lang="en-US" sz="1400" dirty="0">
                  <a:solidFill>
                    <a:schemeClr val="bg1"/>
                  </a:solidFill>
                </a:rPr>
                <a:t>, water contamination, and polluted soils impacting entire </a:t>
              </a:r>
              <a:r>
                <a:rPr lang="en-US" sz="1400" dirty="0" err="1">
                  <a:solidFill>
                    <a:schemeClr val="bg1"/>
                  </a:solidFill>
                </a:rPr>
                <a:t>neighbourhoods</a:t>
              </a:r>
              <a:r>
                <a:rPr lang="en-US" sz="1400" dirty="0">
                  <a:solidFill>
                    <a:schemeClr val="bg1"/>
                  </a:solidFill>
                </a:rPr>
                <a:t>—not just applicators .</a:t>
              </a:r>
              <a:endParaRPr lang="en-US" sz="1400" dirty="0">
                <a:solidFill>
                  <a:schemeClr val="bg1"/>
                </a:solidFill>
                <a:latin typeface="Arial Narrow"/>
                <a:cs typeface="Arial Narrow"/>
              </a:endParaRPr>
            </a:p>
          </p:txBody>
        </p:sp>
        <p:grpSp>
          <p:nvGrpSpPr>
            <p:cNvPr id="225" name="Group 224"/>
            <p:cNvGrpSpPr/>
            <p:nvPr/>
          </p:nvGrpSpPr>
          <p:grpSpPr>
            <a:xfrm flipH="1">
              <a:off x="3351212" y="915314"/>
              <a:ext cx="1552167" cy="876186"/>
              <a:chOff x="820138" y="915314"/>
              <a:chExt cx="1552167" cy="876186"/>
            </a:xfrm>
          </p:grpSpPr>
          <p:cxnSp>
            <p:nvCxnSpPr>
              <p:cNvPr id="226" name="Straight Arrow Connector 22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820138" y="1348625"/>
                <a:ext cx="1551286" cy="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rot="5400000">
                <a:off x="1933418" y="1352613"/>
                <a:ext cx="876186" cy="1588"/>
              </a:xfrm>
              <a:prstGeom prst="line">
                <a:avLst/>
              </a:prstGeom>
              <a:ln w="317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8" name="Group 227" descr="Text group 8."/>
          <p:cNvGrpSpPr/>
          <p:nvPr/>
        </p:nvGrpSpPr>
        <p:grpSpPr>
          <a:xfrm>
            <a:off x="6259512" y="4572001"/>
            <a:ext cx="5386389" cy="797983"/>
            <a:chOff x="6267359" y="914401"/>
            <a:chExt cx="5919436" cy="877099"/>
          </a:xfrm>
        </p:grpSpPr>
        <p:cxnSp>
          <p:nvCxnSpPr>
            <p:cNvPr id="229" name="Straight Arrow Connector 2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H="1">
              <a:off x="6267359" y="1348625"/>
              <a:ext cx="2881547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9158042" y="914401"/>
              <a:ext cx="3028753" cy="876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 anchor="ctr" anchorCtr="0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Soil Degradation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Overuse of pesticides kills not only pests</a:t>
              </a:r>
            </a:p>
            <a:p>
              <a:pPr>
                <a:lnSpc>
                  <a:spcPct val="85000"/>
                </a:lnSpc>
                <a:spcBef>
                  <a:spcPts val="200"/>
                </a:spcBef>
              </a:pPr>
              <a:endParaRPr lang="en-US" sz="1400" dirty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231" name="Straight Connector 2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rot="5400000">
              <a:off x="8715218" y="1352613"/>
              <a:ext cx="876186" cy="1588"/>
            </a:xfrm>
            <a:prstGeom prst="line">
              <a:avLst/>
            </a:prstGeom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 descr="Text group 1."/>
          <p:cNvGrpSpPr/>
          <p:nvPr/>
        </p:nvGrpSpPr>
        <p:grpSpPr>
          <a:xfrm>
            <a:off x="227012" y="749301"/>
            <a:ext cx="5284788" cy="797983"/>
            <a:chOff x="277812" y="914401"/>
            <a:chExt cx="5808747" cy="877099"/>
          </a:xfrm>
        </p:grpSpPr>
        <p:sp>
          <p:nvSpPr>
            <p:cNvPr id="233" name="Rectangle 70"/>
            <p:cNvSpPr>
              <a:spLocks noChangeArrowheads="1"/>
            </p:cNvSpPr>
            <p:nvPr/>
          </p:nvSpPr>
          <p:spPr bwMode="auto">
            <a:xfrm>
              <a:off x="277812" y="914401"/>
              <a:ext cx="3029258" cy="876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 anchor="ctr" anchorCtr="0"/>
            <a:lstStyle/>
            <a:p>
              <a:pPr marL="111125" indent="-111125">
                <a:lnSpc>
                  <a:spcPct val="85000"/>
                </a:lnSpc>
                <a:spcBef>
                  <a:spcPts val="200"/>
                </a:spcBef>
                <a:buFontTx/>
                <a:buChar char="•"/>
              </a:pPr>
              <a:endParaRPr lang="en-US" sz="1400" dirty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 flipH="1">
              <a:off x="3351212" y="915314"/>
              <a:ext cx="2735347" cy="876186"/>
              <a:chOff x="-363042" y="915314"/>
              <a:chExt cx="2735347" cy="876186"/>
            </a:xfrm>
          </p:grpSpPr>
          <p:cxnSp>
            <p:nvCxnSpPr>
              <p:cNvPr id="235" name="Straight Arrow Connector 23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-363042" y="1348625"/>
                <a:ext cx="2734463" cy="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rot="5400000">
                <a:off x="1933418" y="1352613"/>
                <a:ext cx="876186" cy="1588"/>
              </a:xfrm>
              <a:prstGeom prst="line">
                <a:avLst/>
              </a:prstGeom>
              <a:ln w="317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6" name="Group 195" descr="Text group 7."/>
          <p:cNvGrpSpPr/>
          <p:nvPr/>
        </p:nvGrpSpPr>
        <p:grpSpPr>
          <a:xfrm>
            <a:off x="7391398" y="3581401"/>
            <a:ext cx="4254502" cy="797983"/>
            <a:chOff x="7511261" y="914401"/>
            <a:chExt cx="4675536" cy="877099"/>
          </a:xfrm>
        </p:grpSpPr>
        <p:cxnSp>
          <p:nvCxnSpPr>
            <p:cNvPr id="198" name="Straight Arrow Connector 19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H="1">
              <a:off x="7511261" y="1348625"/>
              <a:ext cx="163374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70"/>
            <p:cNvSpPr>
              <a:spLocks noChangeArrowheads="1"/>
            </p:cNvSpPr>
            <p:nvPr/>
          </p:nvSpPr>
          <p:spPr bwMode="auto">
            <a:xfrm>
              <a:off x="9158044" y="914401"/>
              <a:ext cx="3028753" cy="876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 anchor="ctr" anchorCtr="0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Food Contamination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If vegetables and fruits are not properly washed, </a:t>
              </a:r>
              <a:r>
                <a:rPr lang="en-US" sz="1400" b="1" dirty="0">
                  <a:solidFill>
                    <a:schemeClr val="bg1"/>
                  </a:solidFill>
                </a:rPr>
                <a:t>pesticide residues</a:t>
              </a:r>
              <a:r>
                <a:rPr lang="en-US" sz="1400" dirty="0">
                  <a:solidFill>
                    <a:schemeClr val="bg1"/>
                  </a:solidFill>
                </a:rPr>
                <a:t> remain on the food.</a:t>
              </a:r>
            </a:p>
            <a:p>
              <a:pPr>
                <a:lnSpc>
                  <a:spcPct val="85000"/>
                </a:lnSpc>
                <a:spcBef>
                  <a:spcPts val="200"/>
                </a:spcBef>
              </a:pPr>
              <a:endParaRPr lang="en-US" sz="1400" dirty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212" name="Straight Connector 2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rot="5400000">
              <a:off x="8715218" y="1352613"/>
              <a:ext cx="876186" cy="1588"/>
            </a:xfrm>
            <a:prstGeom prst="line">
              <a:avLst/>
            </a:prstGeom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207068">
            <a:off x="5394947" y="2727299"/>
            <a:ext cx="926774" cy="926774"/>
          </a:xfrm>
          <a:prstGeom prst="ellipse">
            <a:avLst/>
          </a:prstGeom>
          <a:gradFill flip="none" rotWithShape="1">
            <a:gsLst>
              <a:gs pos="100000">
                <a:srgbClr val="974E0E"/>
              </a:gs>
              <a:gs pos="21000">
                <a:srgbClr val="E29A3A"/>
              </a:gs>
            </a:gsLst>
            <a:path path="circle">
              <a:fillToRect r="100000" b="100000"/>
            </a:path>
            <a:tileRect l="-100000" t="-100000"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" presetClass="entr" presetSubtype="8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noFill/>
              </a:rPr>
              <a:t>Slide 5</a:t>
            </a:r>
          </a:p>
        </p:txBody>
      </p:sp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0496" y="0"/>
            <a:ext cx="12188825" cy="6858000"/>
          </a:xfrm>
          <a:prstGeom prst="rect">
            <a:avLst/>
          </a:prstGeom>
          <a:gradFill flip="none" rotWithShape="1">
            <a:gsLst>
              <a:gs pos="19000">
                <a:srgbClr val="404040"/>
              </a:gs>
              <a:gs pos="100000">
                <a:srgbClr val="53535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12" y="0"/>
            <a:ext cx="8534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Tips &amp; Tricks</a:t>
            </a:r>
            <a:endParaRPr lang="en-US" sz="3200" dirty="0">
              <a:solidFill>
                <a:srgbClr val="A3A3A3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8" name="Group 37" descr="Color Box group."/>
          <p:cNvGrpSpPr/>
          <p:nvPr/>
        </p:nvGrpSpPr>
        <p:grpSpPr>
          <a:xfrm>
            <a:off x="6171854" y="627931"/>
            <a:ext cx="2774631" cy="6001469"/>
            <a:chOff x="6173462" y="526331"/>
            <a:chExt cx="2775354" cy="6001469"/>
          </a:xfrm>
        </p:grpSpPr>
        <p:sp>
          <p:nvSpPr>
            <p:cNvPr id="22" name="Rounded Rectangle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6173462" y="561223"/>
              <a:ext cx="2775354" cy="5966577"/>
            </a:xfrm>
            <a:prstGeom prst="roundRect">
              <a:avLst>
                <a:gd name="adj" fmla="val 3166"/>
              </a:avLst>
            </a:prstGeom>
            <a:solidFill>
              <a:srgbClr val="FFFFFF"/>
            </a:solidFill>
            <a:ln w="28575" cap="flat" cmpd="sng" algn="ctr">
              <a:solidFill>
                <a:srgbClr val="BEBEB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96730" y="526331"/>
              <a:ext cx="261760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535353"/>
                  </a:solidFill>
                  <a:latin typeface="Arial" charset="0"/>
                  <a:ea typeface="Arial" charset="0"/>
                  <a:cs typeface="Arial" charset="0"/>
                </a:rPr>
                <a:t>3.Practice Crop Rotation and </a:t>
              </a:r>
              <a:r>
                <a:rPr lang="en-US" sz="3200" b="1" dirty="0" err="1">
                  <a:solidFill>
                    <a:srgbClr val="535353"/>
                  </a:solidFill>
                  <a:latin typeface="Arial" charset="0"/>
                  <a:ea typeface="Arial" charset="0"/>
                  <a:cs typeface="Arial" charset="0"/>
                </a:rPr>
                <a:t>Intercroppin</a:t>
              </a:r>
              <a:r>
                <a:rPr lang="en-US" sz="1600" dirty="0">
                  <a:solidFill>
                    <a:srgbClr val="535353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</p:grpSp>
      <p:sp>
        <p:nvSpPr>
          <p:cNvPr id="29" name="Rounded 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143512" y="662823"/>
            <a:ext cx="2774631" cy="5966577"/>
          </a:xfrm>
          <a:prstGeom prst="roundRect">
            <a:avLst>
              <a:gd name="adj" fmla="val 3166"/>
            </a:avLst>
          </a:prstGeom>
          <a:solidFill>
            <a:srgbClr val="FFFFFF"/>
          </a:solidFill>
          <a:ln w="28575" cap="flat" cmpd="sng" algn="ctr">
            <a:solidFill>
              <a:srgbClr val="BEBE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grpSp>
        <p:nvGrpSpPr>
          <p:cNvPr id="6" name="Group 5" descr="Scale box group."/>
          <p:cNvGrpSpPr/>
          <p:nvPr/>
        </p:nvGrpSpPr>
        <p:grpSpPr>
          <a:xfrm>
            <a:off x="3163494" y="523382"/>
            <a:ext cx="2793376" cy="6078254"/>
            <a:chOff x="3229276" y="627931"/>
            <a:chExt cx="2793376" cy="6078254"/>
          </a:xfrm>
        </p:grpSpPr>
        <p:sp>
          <p:nvSpPr>
            <p:cNvPr id="14" name="Rounded Rectangle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3248021" y="739608"/>
              <a:ext cx="2774631" cy="5966577"/>
            </a:xfrm>
            <a:prstGeom prst="roundRect">
              <a:avLst>
                <a:gd name="adj" fmla="val 3166"/>
              </a:avLst>
            </a:prstGeom>
            <a:solidFill>
              <a:srgbClr val="FFFFFF"/>
            </a:solidFill>
            <a:ln w="28575" cap="flat" cmpd="sng" algn="ctr">
              <a:solidFill>
                <a:srgbClr val="BEBEB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01801" y="3290972"/>
              <a:ext cx="2532307" cy="1968717"/>
            </a:xfrm>
            <a:prstGeom prst="rect">
              <a:avLst/>
            </a:prstGeom>
            <a:noFill/>
            <a:ln>
              <a:solidFill>
                <a:srgbClr val="4F81B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9276" y="627931"/>
              <a:ext cx="261691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3200" b="1" dirty="0">
                  <a:solidFill>
                    <a:srgbClr val="535353"/>
                  </a:solidFill>
                  <a:latin typeface="Arial" charset="0"/>
                  <a:ea typeface="Arial" charset="0"/>
                  <a:cs typeface="Arial" charset="0"/>
                </a:rPr>
                <a:t>2. Apply safe organic chemical Pesticides</a:t>
              </a:r>
              <a:endParaRPr lang="en-US" sz="1600" b="1" dirty="0">
                <a:solidFill>
                  <a:srgbClr val="535353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60958" y="627931"/>
            <a:ext cx="2757185" cy="1569660"/>
          </a:xfrm>
          <a:prstGeom prst="rect">
            <a:avLst/>
          </a:prstGeom>
          <a:noFill/>
        </p:spPr>
        <p:txBody>
          <a:bodyPr wrap="square" rIns="9144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3200" b="1" dirty="0">
                <a:solidFill>
                  <a:srgbClr val="535353"/>
                </a:solidFill>
                <a:latin typeface="Arial" charset="0"/>
                <a:ea typeface="Arial" charset="0"/>
                <a:cs typeface="Arial" charset="0"/>
              </a:rPr>
              <a:t>4.Inspect Crops </a:t>
            </a:r>
            <a:r>
              <a:rPr lang="en-US" sz="3200" b="1" dirty="0" err="1">
                <a:solidFill>
                  <a:srgbClr val="535353"/>
                </a:solidFill>
                <a:latin typeface="Arial" charset="0"/>
                <a:ea typeface="Arial" charset="0"/>
                <a:cs typeface="Arial" charset="0"/>
              </a:rPr>
              <a:t>everyweek</a:t>
            </a:r>
            <a:r>
              <a:rPr lang="en-US" sz="3200" b="1" dirty="0">
                <a:solidFill>
                  <a:srgbClr val="535353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en-US" sz="2800" b="1" dirty="0">
              <a:solidFill>
                <a:srgbClr val="535353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 4" descr="Group box group."/>
          <p:cNvGrpSpPr/>
          <p:nvPr/>
        </p:nvGrpSpPr>
        <p:grpSpPr>
          <a:xfrm>
            <a:off x="179536" y="604654"/>
            <a:ext cx="2774631" cy="6001469"/>
            <a:chOff x="228541" y="627931"/>
            <a:chExt cx="2774631" cy="6001469"/>
          </a:xfrm>
        </p:grpSpPr>
        <p:sp>
          <p:nvSpPr>
            <p:cNvPr id="9" name="Rounded Rectangle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228541" y="662823"/>
              <a:ext cx="2774631" cy="5966577"/>
            </a:xfrm>
            <a:prstGeom prst="roundRect">
              <a:avLst>
                <a:gd name="adj" fmla="val 3166"/>
              </a:avLst>
            </a:prstGeom>
            <a:solidFill>
              <a:srgbClr val="FFFFFF"/>
            </a:solidFill>
            <a:ln w="28575" cap="flat" cmpd="sng" algn="ctr">
              <a:solidFill>
                <a:srgbClr val="BEBEB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387" y="627931"/>
              <a:ext cx="265763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535353"/>
                  </a:solidFill>
                  <a:latin typeface="Arial" charset="0"/>
                  <a:ea typeface="Arial" charset="0"/>
                  <a:cs typeface="Arial" charset="0"/>
                </a:rPr>
                <a:t>1.</a:t>
              </a:r>
            </a:p>
            <a:p>
              <a:r>
                <a:rPr lang="en-US" sz="3200" b="1" dirty="0">
                  <a:solidFill>
                    <a:srgbClr val="535353"/>
                  </a:solidFill>
                  <a:latin typeface="Arial" charset="0"/>
                  <a:ea typeface="Arial" charset="0"/>
                  <a:cs typeface="Arial" charset="0"/>
                </a:rPr>
                <a:t>Use Disease resistance seeds.</a:t>
              </a:r>
              <a:endParaRPr lang="en-US" sz="1600" b="1" dirty="0">
                <a:solidFill>
                  <a:srgbClr val="535353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12" name="Graphic 11" descr="Seed Packet with solid fill">
            <a:extLst>
              <a:ext uri="{FF2B5EF4-FFF2-40B4-BE49-F238E27FC236}">
                <a16:creationId xmlns:a16="http://schemas.microsoft.com/office/drawing/2014/main" id="{0F70ACB3-338D-9D07-CFB1-E73878A11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412" y="2883189"/>
            <a:ext cx="1523999" cy="1536411"/>
          </a:xfrm>
          <a:prstGeom prst="rect">
            <a:avLst/>
          </a:prstGeom>
        </p:spPr>
      </p:pic>
      <p:pic>
        <p:nvPicPr>
          <p:cNvPr id="24" name="Graphic 23" descr="Bug spray with solid fill">
            <a:extLst>
              <a:ext uri="{FF2B5EF4-FFF2-40B4-BE49-F238E27FC236}">
                <a16:creationId xmlns:a16="http://schemas.microsoft.com/office/drawing/2014/main" id="{1537D0E5-4A64-773F-E0E7-BF5363284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3014" y="3309104"/>
            <a:ext cx="1723354" cy="1723354"/>
          </a:xfrm>
          <a:prstGeom prst="rect">
            <a:avLst/>
          </a:prstGeom>
        </p:spPr>
      </p:pic>
      <p:pic>
        <p:nvPicPr>
          <p:cNvPr id="26" name="Graphic 25" descr="Agriculture with solid fill">
            <a:extLst>
              <a:ext uri="{FF2B5EF4-FFF2-40B4-BE49-F238E27FC236}">
                <a16:creationId xmlns:a16="http://schemas.microsoft.com/office/drawing/2014/main" id="{85F35D5D-D534-7F92-BA70-FB05AD86D5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7812" y="3295018"/>
            <a:ext cx="1860122" cy="1860122"/>
          </a:xfrm>
          <a:prstGeom prst="rect">
            <a:avLst/>
          </a:prstGeom>
        </p:spPr>
      </p:pic>
      <p:pic>
        <p:nvPicPr>
          <p:cNvPr id="32" name="Graphic 31" descr="Crops with solid fill">
            <a:extLst>
              <a:ext uri="{FF2B5EF4-FFF2-40B4-BE49-F238E27FC236}">
                <a16:creationId xmlns:a16="http://schemas.microsoft.com/office/drawing/2014/main" id="{2594F05B-9A6D-2D47-FB39-DFF763FF0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28106" y="3103862"/>
            <a:ext cx="2051278" cy="20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0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680_Animated descriptions infographics sampler_RVA_v3.potx" id="{A89F14AA-A776-48FC-A046-048C55000D5E}" vid="{453D2D71-9E4B-42F6-8EDB-D4F0BCB8B8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367D49-3B32-44B6-A5D3-B0F7089A174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FF6A1C-E1A5-4D5F-9CBD-C75F6B665C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728BF5-54D2-4400-8159-2F4BEDB86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descriptions infographics sampler</Template>
  <TotalTime>156</TotalTime>
  <Words>262</Words>
  <Application>Microsoft Office PowerPoint</Application>
  <PresentationFormat>Custom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Times</vt:lpstr>
      <vt:lpstr>Office Theme</vt:lpstr>
      <vt:lpstr>Title slide.</vt:lpstr>
      <vt:lpstr>Slide 1</vt:lpstr>
      <vt:lpstr>Slide 2</vt:lpstr>
      <vt:lpstr>Slide 3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Dube</dc:creator>
  <cp:lastModifiedBy>S Dube</cp:lastModifiedBy>
  <cp:revision>2</cp:revision>
  <dcterms:created xsi:type="dcterms:W3CDTF">2025-07-17T18:45:08Z</dcterms:created>
  <dcterms:modified xsi:type="dcterms:W3CDTF">2025-07-17T21:21:20Z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