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51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9B7-75AC-4087-B3AF-8A9C27083C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2E59-667B-45B5-ADF5-6ABD78C76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KidLanz/SID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01BF-2434-421B-844E-38440FF0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4960-6245-4234-9281-F5427A212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Martinez</a:t>
            </a:r>
          </a:p>
        </p:txBody>
      </p:sp>
    </p:spTree>
    <p:extLst>
      <p:ext uri="{BB962C8B-B14F-4D97-AF65-F5344CB8AC3E}">
        <p14:creationId xmlns:p14="http://schemas.microsoft.com/office/powerpoint/2010/main" val="110724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5AF5-B7CC-41A4-9FFE-062E5F5D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D02F-69B5-4E29-AE1E-A14EE054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10842894" cy="37678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hover over the get() method it returns an observable so we need to be cased to match an array of students format in order for it to 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an interface named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student.ts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add the code below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export interface </a:t>
            </a:r>
            <a:r>
              <a:rPr lang="en-US" dirty="0" err="1"/>
              <a:t>StuInterface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   id: number;</a:t>
            </a:r>
          </a:p>
          <a:p>
            <a:pPr marL="0" indent="0">
              <a:buNone/>
            </a:pPr>
            <a:r>
              <a:rPr lang="en-US" dirty="0"/>
              <a:t>    name: string;</a:t>
            </a:r>
          </a:p>
          <a:p>
            <a:pPr marL="0" indent="0">
              <a:buNone/>
            </a:pPr>
            <a:r>
              <a:rPr lang="en-US" dirty="0"/>
              <a:t>    age: number;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Going back to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student.service.ts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US" dirty="0"/>
              <a:t>add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StuInterface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[]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the get and the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getStudents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()</a:t>
            </a:r>
            <a:r>
              <a:rPr lang="en-US" dirty="0"/>
              <a:t> will return an observable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StuInterface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[]</a:t>
            </a:r>
            <a:r>
              <a:rPr lang="en-US" dirty="0">
                <a:solidFill>
                  <a:srgbClr val="FFFF00"/>
                </a:solidFill>
              </a:rPr>
              <a:t> 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22DB8-C227-4608-BA6D-030C27C9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98" y="3305176"/>
            <a:ext cx="4387602" cy="35528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78A54A-C636-408D-9E6F-C9F292563333}"/>
              </a:ext>
            </a:extLst>
          </p:cNvPr>
          <p:cNvSpPr/>
          <p:nvPr/>
        </p:nvSpPr>
        <p:spPr>
          <a:xfrm rot="18568370">
            <a:off x="9827784" y="6216013"/>
            <a:ext cx="666750" cy="369718"/>
          </a:xfrm>
          <a:prstGeom prst="rightArrow">
            <a:avLst>
              <a:gd name="adj1" fmla="val 355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1F1F86-7665-4895-B55E-FA10B4DD0A6C}"/>
              </a:ext>
            </a:extLst>
          </p:cNvPr>
          <p:cNvSpPr/>
          <p:nvPr/>
        </p:nvSpPr>
        <p:spPr>
          <a:xfrm rot="2642523">
            <a:off x="8676379" y="5354376"/>
            <a:ext cx="666750" cy="369718"/>
          </a:xfrm>
          <a:prstGeom prst="rightArrow">
            <a:avLst>
              <a:gd name="adj1" fmla="val 355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3FCF-43F8-483B-9E98-7616017B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87B-AD7D-414B-915D-626F3F0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subscribe to the data so that we can retrieve it.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</a:t>
            </a:r>
            <a:r>
              <a:rPr lang="en-US" dirty="0">
                <a:highlight>
                  <a:srgbClr val="000080"/>
                </a:highlight>
              </a:rPr>
              <a:t>private _</a:t>
            </a:r>
            <a:r>
              <a:rPr lang="en-US" dirty="0" err="1">
                <a:highlight>
                  <a:srgbClr val="000080"/>
                </a:highlight>
              </a:rPr>
              <a:t>studentService</a:t>
            </a:r>
            <a:r>
              <a:rPr lang="en-US" dirty="0">
                <a:highlight>
                  <a:srgbClr val="000080"/>
                </a:highlight>
              </a:rPr>
              <a:t>: </a:t>
            </a:r>
            <a:r>
              <a:rPr lang="en-US" dirty="0" err="1">
                <a:highlight>
                  <a:srgbClr val="000080"/>
                </a:highlight>
              </a:rPr>
              <a:t>StudentsService</a:t>
            </a:r>
            <a:r>
              <a:rPr lang="en-US" dirty="0">
                <a:highlight>
                  <a:srgbClr val="00008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 the constructor parameters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highlight>
                  <a:srgbClr val="000080"/>
                </a:highlight>
              </a:rPr>
              <a:t>this._</a:t>
            </a:r>
            <a:r>
              <a:rPr lang="en-US" dirty="0" err="1">
                <a:highlight>
                  <a:srgbClr val="000080"/>
                </a:highlight>
              </a:rPr>
              <a:t>studentService.getStudents</a:t>
            </a:r>
            <a:r>
              <a:rPr lang="en-US" dirty="0">
                <a:highlight>
                  <a:srgbClr val="000080"/>
                </a:highlight>
              </a:rPr>
              <a:t>().subscribe(data =&gt; </a:t>
            </a:r>
            <a:r>
              <a:rPr lang="en-US" dirty="0" err="1">
                <a:highlight>
                  <a:srgbClr val="000080"/>
                </a:highlight>
              </a:rPr>
              <a:t>this.students</a:t>
            </a:r>
            <a:r>
              <a:rPr lang="en-US" dirty="0">
                <a:highlight>
                  <a:srgbClr val="000080"/>
                </a:highlight>
              </a:rPr>
              <a:t> = data);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ngOnInit</a:t>
            </a:r>
            <a:r>
              <a:rPr lang="en-US" dirty="0">
                <a:solidFill>
                  <a:schemeClr val="bg1"/>
                </a:solidFill>
              </a:rPr>
              <a:t>().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goes for both student-list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student-details html.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E6810-81A0-4888-A4D1-11638D58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3609975"/>
            <a:ext cx="5934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409B-3FB3-4B18-AB8E-CDC42482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656C-645E-4439-B46C-027CDFB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see if we add something to the json file it should add it to both pages and there is no need for </a:t>
            </a:r>
            <a:r>
              <a:rPr lang="en-US" dirty="0" err="1"/>
              <a:t>repeting</a:t>
            </a:r>
            <a:r>
              <a:rPr lang="en-US" dirty="0"/>
              <a:t>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497AA-3342-4C52-B9D3-11D8060C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184027"/>
            <a:ext cx="2933700" cy="324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55C16-55D9-4F98-9E70-6923F766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317376"/>
            <a:ext cx="4048125" cy="298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4C561-CEE0-4FB4-B7A6-4EC41806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19" y="3184027"/>
            <a:ext cx="305276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2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0D02-BCE6-490A-83E2-B5C49F7A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026" name="Picture 2" descr="Answering tough interview questions">
            <a:extLst>
              <a:ext uri="{FF2B5EF4-FFF2-40B4-BE49-F238E27FC236}">
                <a16:creationId xmlns:a16="http://schemas.microsoft.com/office/drawing/2014/main" id="{061525DC-F660-4DE7-9061-AB94C74B2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2198043"/>
            <a:ext cx="6799262" cy="41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F5EC1-D7E9-4338-83F4-5EAD8448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GitHub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93F6-78E5-46BB-8973-08B0C3F6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5" y="2378494"/>
            <a:ext cx="5129929" cy="3599316"/>
          </a:xfrm>
        </p:spPr>
        <p:txBody>
          <a:bodyPr>
            <a:normAutofit/>
          </a:bodyPr>
          <a:lstStyle/>
          <a:p>
            <a:r>
              <a:rPr lang="en-US" sz="1800" dirty="0"/>
              <a:t>git clone </a:t>
            </a:r>
            <a:r>
              <a:rPr lang="en-US" sz="1800" dirty="0">
                <a:hlinkClick r:id="rId4"/>
              </a:rPr>
              <a:t>https://github.com/KidLanz/SID.git</a:t>
            </a:r>
            <a:endParaRPr lang="en-US" sz="1800" dirty="0"/>
          </a:p>
          <a:p>
            <a:r>
              <a:rPr lang="en-US" sz="1800" dirty="0"/>
              <a:t>Command Prompt:</a:t>
            </a:r>
          </a:p>
          <a:p>
            <a:pPr lvl="1"/>
            <a:r>
              <a:rPr lang="en-US" sz="1400" dirty="0"/>
              <a:t>cd Desktop/demo3/SID</a:t>
            </a:r>
          </a:p>
          <a:p>
            <a:pPr lvl="1"/>
            <a:r>
              <a:rPr lang="en-US" sz="1200" dirty="0"/>
              <a:t>code .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</a:t>
            </a:r>
          </a:p>
          <a:p>
            <a:pPr lvl="1"/>
            <a:r>
              <a:rPr lang="en-US" sz="1200" dirty="0"/>
              <a:t>ng serve -o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8595-37D7-4FCF-BD5B-3BB9157B9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436" y="2466974"/>
            <a:ext cx="6920564" cy="439102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85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EC2E-633F-4124-98EF-1CB66F6A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the Code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6691-AA8E-42FB-9537-9AC4B15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Dry – Don’t Repeat Yourself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Making copies of the code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Revisiting multiple classes for the same 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Modeling – grabbing and manipulation of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where we interact with the database/communicates with controller</a:t>
            </a:r>
          </a:p>
        </p:txBody>
      </p:sp>
    </p:spTree>
    <p:extLst>
      <p:ext uri="{BB962C8B-B14F-4D97-AF65-F5344CB8AC3E}">
        <p14:creationId xmlns:p14="http://schemas.microsoft.com/office/powerpoint/2010/main" val="296335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8571-4FA8-43B5-855A-D848E87E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service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B272-C652-4D30-A1F1-BA49B307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a category that focus a value or feature an application needs.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be used to share data through many components at once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be used as a backend in angular to test code.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be used to connect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38499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9037-6241-4109-9121-A0DA1E4B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 get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56DCF-8FC4-46A2-8D6E-6B9ECB57F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15" y="1966557"/>
            <a:ext cx="2508886" cy="492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0EF9E-4C00-476E-9478-7BD038FBE136}"/>
              </a:ext>
            </a:extLst>
          </p:cNvPr>
          <p:cNvSpPr txBox="1"/>
          <p:nvPr/>
        </p:nvSpPr>
        <p:spPr>
          <a:xfrm>
            <a:off x="1704513" y="1904661"/>
            <a:ext cx="429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Make a </a:t>
            </a:r>
            <a:r>
              <a:rPr lang="en-US" sz="2000" b="1" dirty="0" err="1">
                <a:solidFill>
                  <a:schemeClr val="bg1"/>
                </a:solidFill>
              </a:rPr>
              <a:t>student.service.ts</a:t>
            </a:r>
            <a:r>
              <a:rPr lang="en-US" sz="2000" b="1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181A7-DC86-4FBA-AD72-377A7FD6B0E9}"/>
              </a:ext>
            </a:extLst>
          </p:cNvPr>
          <p:cNvSpPr txBox="1"/>
          <p:nvPr/>
        </p:nvSpPr>
        <p:spPr>
          <a:xfrm>
            <a:off x="1704513" y="2402369"/>
            <a:ext cx="864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order to provide the student data we need the service to handle that aspect of the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9C922-8CF3-4076-85B7-BCD2062ED38F}"/>
              </a:ext>
            </a:extLst>
          </p:cNvPr>
          <p:cNvSpPr txBox="1"/>
          <p:nvPr/>
        </p:nvSpPr>
        <p:spPr>
          <a:xfrm>
            <a:off x="1864309" y="3151384"/>
            <a:ext cx="64718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Make a “Server” using a Http Request and an observable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 an http request to the “server” to then return as an observable to </a:t>
            </a:r>
            <a:r>
              <a:rPr lang="en-US" i="1" dirty="0" err="1">
                <a:solidFill>
                  <a:schemeClr val="bg1"/>
                </a:solidFill>
              </a:rPr>
              <a:t>student.service.ts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to the list and details.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8DDBF-009E-4F75-A5A9-8B50D1FC3539}"/>
              </a:ext>
            </a:extLst>
          </p:cNvPr>
          <p:cNvSpPr/>
          <p:nvPr/>
        </p:nvSpPr>
        <p:spPr>
          <a:xfrm>
            <a:off x="1260629" y="4625524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Stu-List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23B18-8641-48C9-B3D5-E6E1A3C7E19D}"/>
              </a:ext>
            </a:extLst>
          </p:cNvPr>
          <p:cNvSpPr/>
          <p:nvPr/>
        </p:nvSpPr>
        <p:spPr>
          <a:xfrm>
            <a:off x="1260629" y="5690108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Stu-Details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8FC0A-D3D9-4484-AD0B-AF176A8D7091}"/>
              </a:ext>
            </a:extLst>
          </p:cNvPr>
          <p:cNvSpPr/>
          <p:nvPr/>
        </p:nvSpPr>
        <p:spPr>
          <a:xfrm>
            <a:off x="2974021" y="5148571"/>
            <a:ext cx="1333130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175E76-E69F-4A96-B2FA-F924D9AD970F}"/>
              </a:ext>
            </a:extLst>
          </p:cNvPr>
          <p:cNvSpPr/>
          <p:nvPr/>
        </p:nvSpPr>
        <p:spPr>
          <a:xfrm>
            <a:off x="5566301" y="5148571"/>
            <a:ext cx="1207363" cy="5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ECF511F3-86D8-4EFB-8DE7-D81A1C04DA67}"/>
              </a:ext>
            </a:extLst>
          </p:cNvPr>
          <p:cNvSpPr/>
          <p:nvPr/>
        </p:nvSpPr>
        <p:spPr>
          <a:xfrm>
            <a:off x="8644960" y="4696545"/>
            <a:ext cx="1207363" cy="1045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“DB”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39E8FE-8025-4718-B252-DDF650FEE3B3}"/>
              </a:ext>
            </a:extLst>
          </p:cNvPr>
          <p:cNvCxnSpPr>
            <a:endCxn id="15" idx="1"/>
          </p:cNvCxnSpPr>
          <p:nvPr/>
        </p:nvCxnSpPr>
        <p:spPr>
          <a:xfrm>
            <a:off x="2467992" y="5043777"/>
            <a:ext cx="506029" cy="37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F952E7-BDBE-4DF3-8315-3E3BC44A5BD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67992" y="5690108"/>
            <a:ext cx="506029" cy="27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DD2B3-A864-4EA0-ADDA-56FB64F4D74A}"/>
              </a:ext>
            </a:extLst>
          </p:cNvPr>
          <p:cNvCxnSpPr>
            <a:cxnSpLocks/>
          </p:cNvCxnSpPr>
          <p:nvPr/>
        </p:nvCxnSpPr>
        <p:spPr>
          <a:xfrm>
            <a:off x="4307151" y="5231558"/>
            <a:ext cx="125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05A714-2916-42FA-8FC9-7EEDE5C360F6}"/>
              </a:ext>
            </a:extLst>
          </p:cNvPr>
          <p:cNvCxnSpPr>
            <a:cxnSpLocks/>
          </p:cNvCxnSpPr>
          <p:nvPr/>
        </p:nvCxnSpPr>
        <p:spPr>
          <a:xfrm flipV="1">
            <a:off x="6079314" y="5155438"/>
            <a:ext cx="2565646" cy="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A24E4-41F7-42F3-B9CF-4A2D5165CAC5}"/>
              </a:ext>
            </a:extLst>
          </p:cNvPr>
          <p:cNvCxnSpPr>
            <a:cxnSpLocks/>
          </p:cNvCxnSpPr>
          <p:nvPr/>
        </p:nvCxnSpPr>
        <p:spPr>
          <a:xfrm flipH="1">
            <a:off x="6773665" y="5549715"/>
            <a:ext cx="187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EE070-10BE-4308-9FFE-CA3413AD06D1}"/>
              </a:ext>
            </a:extLst>
          </p:cNvPr>
          <p:cNvCxnSpPr>
            <a:cxnSpLocks/>
          </p:cNvCxnSpPr>
          <p:nvPr/>
        </p:nvCxnSpPr>
        <p:spPr>
          <a:xfrm flipH="1">
            <a:off x="4307151" y="5620736"/>
            <a:ext cx="125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416543-D13F-4418-B5C6-A034CBA90062}"/>
              </a:ext>
            </a:extLst>
          </p:cNvPr>
          <p:cNvSpPr txBox="1"/>
          <p:nvPr/>
        </p:nvSpPr>
        <p:spPr>
          <a:xfrm>
            <a:off x="4621362" y="4838458"/>
            <a:ext cx="6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5B0E5-8FE4-44F5-8D4F-A85430E1599B}"/>
              </a:ext>
            </a:extLst>
          </p:cNvPr>
          <p:cNvSpPr txBox="1"/>
          <p:nvPr/>
        </p:nvSpPr>
        <p:spPr>
          <a:xfrm>
            <a:off x="4454639" y="5668320"/>
            <a:ext cx="9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Observ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64D089-4909-4664-9EB4-7BED1F864BC9}"/>
              </a:ext>
            </a:extLst>
          </p:cNvPr>
          <p:cNvSpPr txBox="1"/>
          <p:nvPr/>
        </p:nvSpPr>
        <p:spPr>
          <a:xfrm>
            <a:off x="7174758" y="4797729"/>
            <a:ext cx="12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4EA3E-7BF2-4083-A229-F2D543D9D060}"/>
              </a:ext>
            </a:extLst>
          </p:cNvPr>
          <p:cNvSpPr txBox="1"/>
          <p:nvPr/>
        </p:nvSpPr>
        <p:spPr>
          <a:xfrm>
            <a:off x="7174759" y="5619827"/>
            <a:ext cx="12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083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11FD-B9DA-46F2-8821-EC0A3CF4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72ED-CA30-4F19-8F89-E33D659B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1"/>
            <a:ext cx="7807873" cy="1010078"/>
          </a:xfrm>
        </p:spPr>
        <p:txBody>
          <a:bodyPr>
            <a:normAutofit fontScale="62500" lnSpcReduction="20000"/>
          </a:bodyPr>
          <a:lstStyle/>
          <a:p>
            <a:r>
              <a:rPr lang="en-US" sz="2200" dirty="0"/>
              <a:t>Add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FF00"/>
                </a:solidFill>
                <a:highlight>
                  <a:srgbClr val="000080"/>
                </a:highlight>
              </a:rPr>
              <a:t>import { </a:t>
            </a:r>
            <a:r>
              <a:rPr lang="en-US" sz="2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HttpClientModule</a:t>
            </a:r>
            <a:r>
              <a:rPr lang="en-US" sz="2200" b="1" dirty="0">
                <a:solidFill>
                  <a:srgbClr val="FFFF00"/>
                </a:solidFill>
                <a:highlight>
                  <a:srgbClr val="000080"/>
                </a:highlight>
              </a:rPr>
              <a:t> } from '@angular/common/http’;  </a:t>
            </a:r>
            <a:br>
              <a:rPr lang="en-US" sz="2400" b="1" dirty="0"/>
            </a:br>
            <a:r>
              <a:rPr lang="en-US" sz="2400" dirty="0"/>
              <a:t>in the </a:t>
            </a:r>
            <a:r>
              <a:rPr lang="en-US" sz="2400" b="1" i="1" dirty="0" err="1"/>
              <a:t>app.module.ts</a:t>
            </a:r>
            <a:r>
              <a:rPr lang="en-US" sz="2400" b="1" i="1" dirty="0"/>
              <a:t> </a:t>
            </a:r>
          </a:p>
          <a:p>
            <a:r>
              <a:rPr lang="en-US" sz="2400" b="1" dirty="0"/>
              <a:t>Add </a:t>
            </a:r>
            <a:r>
              <a:rPr lang="en-US" sz="24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HttpClientModule</a:t>
            </a:r>
            <a:r>
              <a:rPr lang="en-US" sz="2400" b="1" dirty="0">
                <a:highlight>
                  <a:srgbClr val="000080"/>
                </a:highlight>
              </a:rPr>
              <a:t> </a:t>
            </a:r>
            <a:r>
              <a:rPr lang="en-US" sz="2400" dirty="0"/>
              <a:t>under </a:t>
            </a:r>
            <a:r>
              <a:rPr lang="en-US" sz="2400" b="1" i="1" dirty="0"/>
              <a:t>imports 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StudentsService</a:t>
            </a:r>
            <a:r>
              <a:rPr lang="en-US" sz="2400" dirty="0"/>
              <a:t> under providers</a:t>
            </a:r>
          </a:p>
          <a:p>
            <a:endParaRPr lang="en-US" sz="2400" b="1" i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1C380-6327-4B81-8345-3123A965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48" y="3714750"/>
            <a:ext cx="6884352" cy="31432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0107D44-4943-4018-8D86-70BD25F9E89D}"/>
              </a:ext>
            </a:extLst>
          </p:cNvPr>
          <p:cNvSpPr/>
          <p:nvPr/>
        </p:nvSpPr>
        <p:spPr>
          <a:xfrm rot="10800000">
            <a:off x="7349454" y="6043240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B61A29-FBD8-48D5-B6C9-AA1D74822BA9}"/>
              </a:ext>
            </a:extLst>
          </p:cNvPr>
          <p:cNvSpPr/>
          <p:nvPr/>
        </p:nvSpPr>
        <p:spPr>
          <a:xfrm rot="10800000">
            <a:off x="10330779" y="3714749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FFD8B0-AF6F-4A38-850F-3D94AC698846}"/>
              </a:ext>
            </a:extLst>
          </p:cNvPr>
          <p:cNvSpPr/>
          <p:nvPr/>
        </p:nvSpPr>
        <p:spPr>
          <a:xfrm rot="10800000">
            <a:off x="8178129" y="6486525"/>
            <a:ext cx="714375" cy="371475"/>
          </a:xfrm>
          <a:prstGeom prst="rightArrow">
            <a:avLst>
              <a:gd name="adj1" fmla="val 50000"/>
              <a:gd name="adj2" fmla="val 104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07B8-F3B2-479F-AF9D-AC66EEF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Declaring Dependencies for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A22A-FC02-413F-B70A-731AF550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399011" cy="428586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dirty="0" err="1">
                <a:solidFill>
                  <a:schemeClr val="bg1"/>
                </a:solidFill>
              </a:rPr>
              <a:t>student.service.ts</a:t>
            </a:r>
            <a:r>
              <a:rPr lang="en-US" sz="2000" dirty="0">
                <a:solidFill>
                  <a:schemeClr val="bg1"/>
                </a:solidFill>
              </a:rPr>
              <a:t> under the constructor’s parameters, type </a:t>
            </a:r>
            <a:r>
              <a:rPr lang="en-US" sz="2000" b="1" i="1" dirty="0">
                <a:solidFill>
                  <a:srgbClr val="FFFF00"/>
                </a:solidFill>
                <a:highlight>
                  <a:srgbClr val="000080"/>
                </a:highlight>
              </a:rPr>
              <a:t>private http: </a:t>
            </a:r>
            <a:r>
              <a:rPr lang="en-US" sz="2000" b="1" i="1" dirty="0" err="1">
                <a:solidFill>
                  <a:srgbClr val="FFFF00"/>
                </a:solidFill>
                <a:highlight>
                  <a:srgbClr val="000080"/>
                </a:highlight>
              </a:rPr>
              <a:t>HttpClient</a:t>
            </a:r>
            <a:r>
              <a:rPr lang="en-US" sz="2000" b="1" i="1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add the import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uses the local variable http to reference the </a:t>
            </a:r>
            <a:r>
              <a:rPr lang="en-US" dirty="0" err="1">
                <a:solidFill>
                  <a:schemeClr val="bg1"/>
                </a:solidFill>
              </a:rPr>
              <a:t>HttpCient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Make a get request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will help when having a URL to get the data from the database. Since we don’t have a server we will make one in Angular using JSON.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E1372-D594-4AE4-9221-48FDE85A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1" y="4355943"/>
            <a:ext cx="5179299" cy="2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196A-8E31-494D-85A9-716F5A30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25AD-BB91-4FC0-A387-8A0A6DD7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3" y="2104008"/>
            <a:ext cx="11727402" cy="475399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</a:t>
            </a:r>
            <a:r>
              <a:rPr lang="en-US" b="1" i="1" dirty="0">
                <a:solidFill>
                  <a:schemeClr val="bg1"/>
                </a:solidFill>
              </a:rPr>
              <a:t>assets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make a </a:t>
            </a: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folder and make a json file named </a:t>
            </a:r>
            <a:r>
              <a:rPr lang="en-US" b="1" i="1" dirty="0" err="1">
                <a:solidFill>
                  <a:srgbClr val="FFFF00"/>
                </a:solidFill>
                <a:highlight>
                  <a:srgbClr val="000080"/>
                </a:highlight>
              </a:rPr>
              <a:t>students.json</a:t>
            </a:r>
            <a:endParaRPr lang="en-US" b="1" i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en-US" dirty="0">
                <a:solidFill>
                  <a:schemeClr val="bg1"/>
                </a:solidFill>
              </a:rPr>
              <a:t>After that copy and paste the data below and delete the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ones from student-list &amp; student-details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1, "name": "Chris",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2, "name": "Denzel",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3, "name": "David",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4, "name": "Danielle",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5, "name": "Josh",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6, "name": "Anne",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7, "name": "Anca", "age": 21},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{"id": 8, "name": "John", "age": 21}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2C9-6B71-43E4-9E7C-21CC6E9E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972" y="2986644"/>
            <a:ext cx="3319463" cy="32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2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A0C3B-1589-453D-B8D5-58025300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Make a URL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E97542-765F-425F-BF92-F72E1EC2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Making this </a:t>
            </a:r>
            <a:r>
              <a:rPr lang="en-US" sz="1800" dirty="0" err="1"/>
              <a:t>url</a:t>
            </a:r>
            <a:r>
              <a:rPr lang="en-US" sz="1800" dirty="0"/>
              <a:t> will direct it to the json file in the data folder.</a:t>
            </a:r>
          </a:p>
          <a:p>
            <a:r>
              <a:rPr lang="en-US" sz="1800" dirty="0"/>
              <a:t>If there is a URL that actually works replace the URL and the code should still work.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82AE0-195B-4159-B1B4-EA143867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34327"/>
            <a:ext cx="6303134" cy="47588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3864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Angular Services</vt:lpstr>
      <vt:lpstr>GitHub</vt:lpstr>
      <vt:lpstr>Why is the Code Wrong?</vt:lpstr>
      <vt:lpstr>Angular service Info</vt:lpstr>
      <vt:lpstr>Let get started</vt:lpstr>
      <vt:lpstr>HTTP</vt:lpstr>
      <vt:lpstr>Declaring Dependencies for service</vt:lpstr>
      <vt:lpstr>Data Folder</vt:lpstr>
      <vt:lpstr>Make a URL</vt:lpstr>
      <vt:lpstr>Observable</vt:lpstr>
      <vt:lpstr>Subscribe</vt:lpstr>
      <vt:lpstr>Concusion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Services</dc:title>
  <dc:creator>Christopher Martinez</dc:creator>
  <cp:lastModifiedBy>Christopher Martinez</cp:lastModifiedBy>
  <cp:revision>10</cp:revision>
  <dcterms:created xsi:type="dcterms:W3CDTF">2020-04-26T21:44:44Z</dcterms:created>
  <dcterms:modified xsi:type="dcterms:W3CDTF">2020-04-26T22:36:37Z</dcterms:modified>
</cp:coreProperties>
</file>