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fb5c55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fb5c55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" y="115250"/>
            <a:ext cx="9076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RecipeHub							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33600" y="584750"/>
            <a:ext cx="9076800" cy="16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23800" y="818875"/>
            <a:ext cx="2696400" cy="12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72550" y="908725"/>
            <a:ext cx="2384400" cy="103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815538" y="858300"/>
            <a:ext cx="1491300" cy="31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Recipe Search Modal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22775" y="3180025"/>
            <a:ext cx="9076800" cy="18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92850" y="3297800"/>
            <a:ext cx="2696400" cy="16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41600" y="3387650"/>
            <a:ext cx="2384400" cy="13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Recipe Suggestions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(api.spoonacular.com)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212975" y="3297800"/>
            <a:ext cx="2696400" cy="16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61725" y="3387650"/>
            <a:ext cx="2384400" cy="13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Recipe Suggestions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(api.spoonacular.com)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203650" y="3297800"/>
            <a:ext cx="2696400" cy="16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352400" y="3387650"/>
            <a:ext cx="2384400" cy="13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Recipe Suggestions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(api.spoonacular.com)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3600" y="2334650"/>
            <a:ext cx="9076800" cy="7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Ingredient Selection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(selection boxes for common ingredients)</a:t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7408738" y="160250"/>
            <a:ext cx="1491300" cy="31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Print Recipe/Book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