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5236-4164-4848-A498-1511B8733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387B5-1882-40EA-8043-3E962E068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B566-7290-4B8C-BEA0-A4843539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7C4-7E65-4D72-9139-CAE0682E3E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A605-451C-4809-A03F-52ACFAD6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3011-6FDA-49A6-A636-9CD469A6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02EE-F2A8-4585-B5C1-A734B4D2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321D-7AEA-4A79-80F2-ECFFFAFD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42847-3482-42C0-8D1B-7C2BF9B5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4DC5-8F0A-46E1-A8BE-A1156843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7C4-7E65-4D72-9139-CAE0682E3E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C3D6-0CD9-4297-AD28-360C30AF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280F-D8B7-4938-92D9-62499A24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02EE-F2A8-4585-B5C1-A734B4D2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0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3B0E4-CC17-4936-8821-7BEBCD95D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29144-1A83-4A6A-8A2C-736D6E5BB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F126-1B63-4241-BA68-96E7BACC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7C4-7E65-4D72-9139-CAE0682E3E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AAFF-1D47-4A62-84BD-43E14795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7A2-1275-4F0F-BD82-F01BC660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02EE-F2A8-4585-B5C1-A734B4D2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A710-A697-4688-BBBD-0B2E69BA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0EEA-F0D0-4C91-A043-B85B4F24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6836-80D0-489F-B867-7BEDE459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7C4-7E65-4D72-9139-CAE0682E3E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367B-BCE3-4036-A952-102FDFC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2430-AF7E-408C-A57A-33867426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02EE-F2A8-4585-B5C1-A734B4D2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F4A-D3C3-41E5-AD8B-899287E1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BBDB2-D9AE-4DCF-9BD3-BC4407BD3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DC6C5-22F6-4018-955B-893A41D4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7C4-7E65-4D72-9139-CAE0682E3E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7D11-334E-4F40-9725-C4B1C6B9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23A72-6B1F-41FF-A0FA-7410E73D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02EE-F2A8-4585-B5C1-A734B4D2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9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11B7-76D1-4BDE-8ED4-0992561E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5156-2E92-4F23-9762-F3F04E87B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6EA2A-10C3-4A5F-A323-63773F013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FC399-5AFA-461E-87E1-F4D7ADEA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7C4-7E65-4D72-9139-CAE0682E3E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11F9-F506-4F40-B676-1962EFD2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A41F4-6A49-4814-8F16-DB6234A8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02EE-F2A8-4585-B5C1-A734B4D2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2A10-C373-4D37-AFCE-EA1285A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05A7-E25C-40D0-BDC5-7010DF88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9219-97E0-4AD5-92C3-68B16380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7D203-44B8-4C27-A2B2-C80CBB0F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5EAC9-B5BE-42C6-8820-0CD3D3B75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7130B-B276-494A-A451-5E5EE2A1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7C4-7E65-4D72-9139-CAE0682E3E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90F91-83F9-4368-A90C-60A47D1B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A24F0-102A-435A-AD67-6E7A33AC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02EE-F2A8-4585-B5C1-A734B4D2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E2BE-7891-413F-895B-8C45533B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DA0FE-371E-429C-AB16-A1CFDBB7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7C4-7E65-4D72-9139-CAE0682E3E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ED6DB-E482-4D38-9BD9-3261B80D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D9C75-8CEA-419E-BEEF-9682322E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02EE-F2A8-4585-B5C1-A734B4D2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3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EF270-E78E-41DC-BAEF-348BCF7E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7C4-7E65-4D72-9139-CAE0682E3E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625B7-CF50-4733-9156-70BD02BE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2347C-DB1A-463B-BB88-B0074A55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02EE-F2A8-4585-B5C1-A734B4D2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0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DEFF-44BA-41FC-8B17-06A2597E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1C0D-AF66-4372-BD5B-BED6E8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B2643-816C-454E-B734-B01DFC485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D73E6-1DAB-428B-8A46-7E18A858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7C4-7E65-4D72-9139-CAE0682E3E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1E6EE-8FCA-4A2F-ABDF-4B0F322A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D8C67-F564-4355-B3C2-D68B0FCA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02EE-F2A8-4585-B5C1-A734B4D2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1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D59E-B83F-412A-A4BD-D2A865B4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DCEE8-DDD5-457D-96DA-955364BFD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A5671-D47B-4C69-BDF7-FE7FDC4DE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C8C39-D27E-424B-8785-A3A7A7A1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A7C4-7E65-4D72-9139-CAE0682E3E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23048-8F82-4448-8BAC-DA98C0BA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38057-9BBC-4678-A7DB-FB55AFAC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02EE-F2A8-4585-B5C1-A734B4D2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640B1-AF90-4D30-B400-DC4F5251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E2507-DCBE-4F77-B4F9-87A7BF609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90F1-4282-44B5-BD55-C69566FBA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A7C4-7E65-4D72-9139-CAE0682E3ED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6F78-D559-4969-A57B-023552CD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271B-7124-4FEE-B97B-416A2CB0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02EE-F2A8-4585-B5C1-A734B4D2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94A5-285A-48A1-A29C-EEF6B02A2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E5CD-BB90-48AD-A779-C4C9E483E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5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94A5-285A-48A1-A29C-EEF6B02A2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E5CD-BB90-48AD-A779-C4C9E483E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94A5-285A-48A1-A29C-EEF6B02A2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E5CD-BB90-48AD-A779-C4C9E483E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94A5-285A-48A1-A29C-EEF6B02A2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E5CD-BB90-48AD-A779-C4C9E483E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</vt:lpstr>
      <vt:lpstr>TEST1</vt:lpstr>
      <vt:lpstr>TEST2</vt:lpstr>
      <vt:lpstr>TEST3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Geoff Huang</dc:creator>
  <cp:lastModifiedBy>Geoff Huang</cp:lastModifiedBy>
  <cp:revision>1</cp:revision>
  <dcterms:created xsi:type="dcterms:W3CDTF">2019-11-01T02:15:03Z</dcterms:created>
  <dcterms:modified xsi:type="dcterms:W3CDTF">2019-11-01T02:15:25Z</dcterms:modified>
</cp:coreProperties>
</file>